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15"/>
  </p:notesMasterIdLst>
  <p:sldIdLst>
    <p:sldId id="256" r:id="rId6"/>
    <p:sldId id="3300" r:id="rId7"/>
    <p:sldId id="281" r:id="rId8"/>
    <p:sldId id="475" r:id="rId9"/>
    <p:sldId id="258" r:id="rId10"/>
    <p:sldId id="3302" r:id="rId11"/>
    <p:sldId id="3301" r:id="rId12"/>
    <p:sldId id="3290" r:id="rId13"/>
    <p:sldId id="540" r:id="rId1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01C81B4E-F4CB-454C-8D6E-533CE98CDA6F}">
          <p14:sldIdLst>
            <p14:sldId id="256"/>
            <p14:sldId id="3300"/>
            <p14:sldId id="281"/>
            <p14:sldId id="475"/>
            <p14:sldId id="258"/>
            <p14:sldId id="3302"/>
            <p14:sldId id="3301"/>
            <p14:sldId id="3290"/>
            <p14:sldId id="54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403D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18" d="100"/>
          <a:sy n="118" d="100"/>
        </p:scale>
        <p:origin x="8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8918D-ECC4-4251-913B-8FBAEFE19E0D}" type="datetimeFigureOut">
              <a:rPr lang="pl-PL" smtClean="0"/>
              <a:t>16.05.2024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32152-0323-4448-95CB-78A599EA99C9}" type="slidenum">
              <a:rPr lang="pl-PL" smtClean="0"/>
              <a:t>‹Nr.›</a:t>
            </a:fld>
            <a:endParaRPr lang="pl-PL"/>
          </a:p>
        </p:txBody>
      </p:sp>
    </p:spTree>
    <p:extLst>
      <p:ext uri="{BB962C8B-B14F-4D97-AF65-F5344CB8AC3E}">
        <p14:creationId xmlns:p14="http://schemas.microsoft.com/office/powerpoint/2010/main" val="946605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49CDC-4EF3-4FAB-A2A0-AE5D68C21799}"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7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A8D5F245-ADEC-4999-A701-9AE7E13BEAB0}" type="slidenum">
              <a:rPr lang="pl-PL" smtClean="0"/>
              <a:t>9</a:t>
            </a:fld>
            <a:endParaRPr lang="pl-PL"/>
          </a:p>
        </p:txBody>
      </p:sp>
    </p:spTree>
    <p:extLst>
      <p:ext uri="{BB962C8B-B14F-4D97-AF65-F5344CB8AC3E}">
        <p14:creationId xmlns:p14="http://schemas.microsoft.com/office/powerpoint/2010/main" val="3266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86A77A17-2456-474D-87D2-4D37018149F3}" type="datetimeFigureOut">
              <a:rPr lang="pl-PL" smtClean="0"/>
              <a:t>16.05.2024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49214D5-D373-4662-82EF-DF6B2568C6B1}" type="slidenum">
              <a:rPr lang="pl-PL" smtClean="0"/>
              <a:t>‹Nr.›</a:t>
            </a:fld>
            <a:endParaRPr lang="pl-PL"/>
          </a:p>
        </p:txBody>
      </p:sp>
    </p:spTree>
    <p:extLst>
      <p:ext uri="{BB962C8B-B14F-4D97-AF65-F5344CB8AC3E}">
        <p14:creationId xmlns:p14="http://schemas.microsoft.com/office/powerpoint/2010/main" val="4233740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6A77A17-2456-474D-87D2-4D37018149F3}" type="datetimeFigureOut">
              <a:rPr lang="pl-PL" smtClean="0"/>
              <a:t>16.05.2024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49214D5-D373-4662-82EF-DF6B2568C6B1}" type="slidenum">
              <a:rPr lang="pl-PL" smtClean="0"/>
              <a:t>‹Nr.›</a:t>
            </a:fld>
            <a:endParaRPr lang="pl-PL"/>
          </a:p>
        </p:txBody>
      </p:sp>
    </p:spTree>
    <p:extLst>
      <p:ext uri="{BB962C8B-B14F-4D97-AF65-F5344CB8AC3E}">
        <p14:creationId xmlns:p14="http://schemas.microsoft.com/office/powerpoint/2010/main" val="123196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6A77A17-2456-474D-87D2-4D37018149F3}" type="datetimeFigureOut">
              <a:rPr lang="pl-PL" smtClean="0"/>
              <a:t>16.05.2024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49214D5-D373-4662-82EF-DF6B2568C6B1}" type="slidenum">
              <a:rPr lang="pl-PL" smtClean="0"/>
              <a:t>‹Nr.›</a:t>
            </a:fld>
            <a:endParaRPr lang="pl-PL"/>
          </a:p>
        </p:txBody>
      </p:sp>
    </p:spTree>
    <p:extLst>
      <p:ext uri="{BB962C8B-B14F-4D97-AF65-F5344CB8AC3E}">
        <p14:creationId xmlns:p14="http://schemas.microsoft.com/office/powerpoint/2010/main" val="2646626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5EA339D-70CD-41C4-B7BC-12AA8235DB4B}"/>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659727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bg>
      <p:bgPr>
        <a:solidFill>
          <a:srgbClr val="F9F9F9"/>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26F1623-7643-4CEB-8063-988BA46F117E}"/>
              </a:ext>
            </a:extLst>
          </p:cNvPr>
          <p:cNvSpPr>
            <a:spLocks noGrp="1"/>
          </p:cNvSpPr>
          <p:nvPr>
            <p:ph type="pic" sz="quarter" idx="11" hasCustomPrompt="1"/>
          </p:nvPr>
        </p:nvSpPr>
        <p:spPr>
          <a:xfrm>
            <a:off x="6046869" y="825189"/>
            <a:ext cx="2561872" cy="3033132"/>
          </a:xfrm>
          <a:custGeom>
            <a:avLst/>
            <a:gdLst>
              <a:gd name="connsiteX0" fmla="*/ 0 w 6813755"/>
              <a:gd name="connsiteY0" fmla="*/ 0 h 4513007"/>
              <a:gd name="connsiteX1" fmla="*/ 6813755 w 6813755"/>
              <a:gd name="connsiteY1" fmla="*/ 0 h 4513007"/>
              <a:gd name="connsiteX2" fmla="*/ 6813755 w 6813755"/>
              <a:gd name="connsiteY2" fmla="*/ 4513007 h 4513007"/>
              <a:gd name="connsiteX3" fmla="*/ 0 w 6813755"/>
              <a:gd name="connsiteY3" fmla="*/ 4513007 h 4513007"/>
            </a:gdLst>
            <a:ahLst/>
            <a:cxnLst>
              <a:cxn ang="0">
                <a:pos x="connsiteX0" y="connsiteY0"/>
              </a:cxn>
              <a:cxn ang="0">
                <a:pos x="connsiteX1" y="connsiteY1"/>
              </a:cxn>
              <a:cxn ang="0">
                <a:pos x="connsiteX2" y="connsiteY2"/>
              </a:cxn>
              <a:cxn ang="0">
                <a:pos x="connsiteX3" y="connsiteY3"/>
              </a:cxn>
            </a:cxnLst>
            <a:rect l="l" t="t" r="r" b="b"/>
            <a:pathLst>
              <a:path w="6813755" h="4513007">
                <a:moveTo>
                  <a:pt x="0" y="0"/>
                </a:moveTo>
                <a:lnTo>
                  <a:pt x="6813755" y="0"/>
                </a:lnTo>
                <a:lnTo>
                  <a:pt x="6813755" y="4513007"/>
                </a:lnTo>
                <a:lnTo>
                  <a:pt x="0" y="4513007"/>
                </a:lnTo>
                <a:close/>
              </a:path>
            </a:pathLst>
          </a:custGeom>
        </p:spPr>
        <p:txBody>
          <a:bodyPr wrap="square">
            <a:noAutofit/>
          </a:bodyPr>
          <a:lstStyle>
            <a:lvl1pPr marL="0" indent="0" algn="ctr">
              <a:buNone/>
              <a:defRPr sz="1600">
                <a:solidFill>
                  <a:schemeClr val="bg1">
                    <a:lumMod val="50000"/>
                  </a:schemeClr>
                </a:solidFill>
              </a:defRPr>
            </a:lvl1pPr>
          </a:lstStyle>
          <a:p>
            <a:r>
              <a:rPr lang="en-US"/>
              <a:t>IMG Placeholder</a:t>
            </a:r>
          </a:p>
        </p:txBody>
      </p:sp>
      <p:sp>
        <p:nvSpPr>
          <p:cNvPr id="15" name="Picture Placeholder 14">
            <a:extLst>
              <a:ext uri="{FF2B5EF4-FFF2-40B4-BE49-F238E27FC236}">
                <a16:creationId xmlns:a16="http://schemas.microsoft.com/office/drawing/2014/main" id="{7E810C0E-F838-456D-861E-58BE03C0C3B1}"/>
              </a:ext>
            </a:extLst>
          </p:cNvPr>
          <p:cNvSpPr>
            <a:spLocks noGrp="1"/>
          </p:cNvSpPr>
          <p:nvPr>
            <p:ph type="pic" sz="quarter" idx="12" hasCustomPrompt="1"/>
          </p:nvPr>
        </p:nvSpPr>
        <p:spPr>
          <a:xfrm>
            <a:off x="8932248" y="825189"/>
            <a:ext cx="2561872" cy="3033132"/>
          </a:xfrm>
          <a:custGeom>
            <a:avLst/>
            <a:gdLst>
              <a:gd name="connsiteX0" fmla="*/ 0 w 6813755"/>
              <a:gd name="connsiteY0" fmla="*/ 0 h 4513007"/>
              <a:gd name="connsiteX1" fmla="*/ 6813755 w 6813755"/>
              <a:gd name="connsiteY1" fmla="*/ 0 h 4513007"/>
              <a:gd name="connsiteX2" fmla="*/ 6813755 w 6813755"/>
              <a:gd name="connsiteY2" fmla="*/ 4513007 h 4513007"/>
              <a:gd name="connsiteX3" fmla="*/ 0 w 6813755"/>
              <a:gd name="connsiteY3" fmla="*/ 4513007 h 4513007"/>
            </a:gdLst>
            <a:ahLst/>
            <a:cxnLst>
              <a:cxn ang="0">
                <a:pos x="connsiteX0" y="connsiteY0"/>
              </a:cxn>
              <a:cxn ang="0">
                <a:pos x="connsiteX1" y="connsiteY1"/>
              </a:cxn>
              <a:cxn ang="0">
                <a:pos x="connsiteX2" y="connsiteY2"/>
              </a:cxn>
              <a:cxn ang="0">
                <a:pos x="connsiteX3" y="connsiteY3"/>
              </a:cxn>
            </a:cxnLst>
            <a:rect l="l" t="t" r="r" b="b"/>
            <a:pathLst>
              <a:path w="6813755" h="4513007">
                <a:moveTo>
                  <a:pt x="0" y="0"/>
                </a:moveTo>
                <a:lnTo>
                  <a:pt x="6813755" y="0"/>
                </a:lnTo>
                <a:lnTo>
                  <a:pt x="6813755" y="4513007"/>
                </a:lnTo>
                <a:lnTo>
                  <a:pt x="0" y="4513007"/>
                </a:lnTo>
                <a:close/>
              </a:path>
            </a:pathLst>
          </a:custGeom>
        </p:spPr>
        <p:txBody>
          <a:bodyPr wrap="square">
            <a:noAutofit/>
          </a:bodyPr>
          <a:lstStyle>
            <a:lvl1pPr marL="0" indent="0" algn="ctr">
              <a:buNone/>
              <a:defRPr sz="1600">
                <a:solidFill>
                  <a:schemeClr val="bg1">
                    <a:lumMod val="50000"/>
                  </a:schemeClr>
                </a:solidFill>
              </a:defRPr>
            </a:lvl1pPr>
          </a:lstStyle>
          <a:p>
            <a:r>
              <a:rPr lang="en-US"/>
              <a:t>IMG Placeholder</a:t>
            </a:r>
          </a:p>
        </p:txBody>
      </p:sp>
    </p:spTree>
    <p:extLst>
      <p:ext uri="{BB962C8B-B14F-4D97-AF65-F5344CB8AC3E}">
        <p14:creationId xmlns:p14="http://schemas.microsoft.com/office/powerpoint/2010/main" val="2875084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ajd tytułowy">
    <p:bg>
      <p:bgRef idx="1001">
        <a:schemeClr val="bg1"/>
      </p:bgRef>
    </p:bg>
    <p:spTree>
      <p:nvGrpSpPr>
        <p:cNvPr id="1" name=""/>
        <p:cNvGrpSpPr/>
        <p:nvPr/>
      </p:nvGrpSpPr>
      <p:grpSpPr>
        <a:xfrm>
          <a:off x="0" y="0"/>
          <a:ext cx="0" cy="0"/>
          <a:chOff x="0" y="0"/>
          <a:chExt cx="0" cy="0"/>
        </a:xfrm>
      </p:grpSpPr>
      <p:pic>
        <p:nvPicPr>
          <p:cNvPr id="5" name="Obraz 4" descr="Obraz zawierający tekst, znak, rysunek, ulica&#10;&#10;Opis wygenerowany automatycznie">
            <a:extLst>
              <a:ext uri="{FF2B5EF4-FFF2-40B4-BE49-F238E27FC236}">
                <a16:creationId xmlns:a16="http://schemas.microsoft.com/office/drawing/2014/main" id="{9473EE3E-FF6F-4136-8AC0-62DAD82861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userDrawn="1">
            <p:ph type="subTitle" idx="1"/>
          </p:nvPr>
        </p:nvSpPr>
        <p:spPr>
          <a:xfrm>
            <a:off x="395553" y="6024761"/>
            <a:ext cx="5505185" cy="298252"/>
          </a:xfrm>
          <a:prstGeom prst="rect">
            <a:avLst/>
          </a:prstGeom>
        </p:spPr>
        <p:txBody>
          <a:bodyPr lIns="0" tIns="0" rIns="0" bIns="0" anchor="b">
            <a:noAutofit/>
          </a:bodyPr>
          <a:lstStyle>
            <a:lvl1pPr marL="0" indent="0" algn="l">
              <a:buNone/>
              <a:defRPr sz="1600">
                <a:solidFill>
                  <a:schemeClr val="accent6"/>
                </a:solidFill>
              </a:defRPr>
            </a:lvl1pPr>
            <a:lvl2pPr marL="295007" indent="0" algn="ctr">
              <a:buNone/>
              <a:defRPr sz="1291"/>
            </a:lvl2pPr>
            <a:lvl3pPr marL="590014" indent="0" algn="ctr">
              <a:buNone/>
              <a:defRPr sz="1162"/>
            </a:lvl3pPr>
            <a:lvl4pPr marL="885021" indent="0" algn="ctr">
              <a:buNone/>
              <a:defRPr sz="1032"/>
            </a:lvl4pPr>
            <a:lvl5pPr marL="1180026" indent="0" algn="ctr">
              <a:buNone/>
              <a:defRPr sz="1032"/>
            </a:lvl5pPr>
            <a:lvl6pPr marL="1475033" indent="0" algn="ctr">
              <a:buNone/>
              <a:defRPr sz="1032"/>
            </a:lvl6pPr>
            <a:lvl7pPr marL="1770040" indent="0" algn="ctr">
              <a:buNone/>
              <a:defRPr sz="1032"/>
            </a:lvl7pPr>
            <a:lvl8pPr marL="2065049" indent="0" algn="ctr">
              <a:buNone/>
              <a:defRPr sz="1032"/>
            </a:lvl8pPr>
            <a:lvl9pPr marL="2360056" indent="0" algn="ctr">
              <a:buNone/>
              <a:defRPr sz="1032"/>
            </a:lvl9pPr>
          </a:lstStyle>
          <a:p>
            <a:r>
              <a:rPr lang="pl-PL"/>
              <a:t>Kliknij, aby edytować styl wzorca podtytułu</a:t>
            </a:r>
            <a:endParaRPr lang="en-US"/>
          </a:p>
        </p:txBody>
      </p:sp>
      <p:sp>
        <p:nvSpPr>
          <p:cNvPr id="11" name="Tytuł 10"/>
          <p:cNvSpPr>
            <a:spLocks noGrp="1"/>
          </p:cNvSpPr>
          <p:nvPr userDrawn="1">
            <p:ph type="title"/>
          </p:nvPr>
        </p:nvSpPr>
        <p:spPr>
          <a:xfrm>
            <a:off x="395553" y="4630279"/>
            <a:ext cx="5505185" cy="1326388"/>
          </a:xfrm>
          <a:prstGeom prst="rect">
            <a:avLst/>
          </a:prstGeom>
        </p:spPr>
        <p:txBody>
          <a:bodyPr lIns="0" tIns="0" rIns="0" bIns="0" anchor="b"/>
          <a:lstStyle>
            <a:lvl1pPr algn="l">
              <a:defRPr sz="4001">
                <a:solidFill>
                  <a:schemeClr val="accent1"/>
                </a:solidFill>
              </a:defRPr>
            </a:lvl1pPr>
          </a:lstStyle>
          <a:p>
            <a:r>
              <a:rPr lang="pl-PL"/>
              <a:t>Kliknij, aby edytować styl</a:t>
            </a:r>
          </a:p>
        </p:txBody>
      </p:sp>
      <p:grpSp>
        <p:nvGrpSpPr>
          <p:cNvPr id="2" name="Grupa 1">
            <a:extLst>
              <a:ext uri="{FF2B5EF4-FFF2-40B4-BE49-F238E27FC236}">
                <a16:creationId xmlns:a16="http://schemas.microsoft.com/office/drawing/2014/main" id="{0EBEA9A1-1F16-4028-B841-D61DE33B52EC}"/>
              </a:ext>
            </a:extLst>
          </p:cNvPr>
          <p:cNvGrpSpPr/>
          <p:nvPr userDrawn="1"/>
        </p:nvGrpSpPr>
        <p:grpSpPr>
          <a:xfrm>
            <a:off x="395553" y="409308"/>
            <a:ext cx="2253648" cy="792378"/>
            <a:chOff x="395553" y="409308"/>
            <a:chExt cx="2253648" cy="792378"/>
          </a:xfrm>
        </p:grpSpPr>
        <p:sp>
          <p:nvSpPr>
            <p:cNvPr id="41" name="Dowolny kształt: kształt 40">
              <a:extLst>
                <a:ext uri="{FF2B5EF4-FFF2-40B4-BE49-F238E27FC236}">
                  <a16:creationId xmlns:a16="http://schemas.microsoft.com/office/drawing/2014/main" id="{FEA70890-25CD-45AF-8106-D4A14FC7A357}"/>
                </a:ext>
              </a:extLst>
            </p:cNvPr>
            <p:cNvSpPr/>
            <p:nvPr/>
          </p:nvSpPr>
          <p:spPr>
            <a:xfrm>
              <a:off x="784180" y="467405"/>
              <a:ext cx="730149" cy="734281"/>
            </a:xfrm>
            <a:custGeom>
              <a:avLst/>
              <a:gdLst>
                <a:gd name="connsiteX0" fmla="*/ 304622 w 730149"/>
                <a:gd name="connsiteY0" fmla="*/ 126402 h 734281"/>
                <a:gd name="connsiteX1" fmla="*/ 159769 w 730149"/>
                <a:gd name="connsiteY1" fmla="*/ 205305 h 734281"/>
                <a:gd name="connsiteX2" fmla="*/ 89110 w 730149"/>
                <a:gd name="connsiteY2" fmla="*/ 205305 h 734281"/>
                <a:gd name="connsiteX3" fmla="*/ 89110 w 730149"/>
                <a:gd name="connsiteY3" fmla="*/ 49854 h 734281"/>
                <a:gd name="connsiteX4" fmla="*/ 157021 w 730149"/>
                <a:gd name="connsiteY4" fmla="*/ 49854 h 734281"/>
                <a:gd name="connsiteX5" fmla="*/ 304622 w 730149"/>
                <a:gd name="connsiteY5" fmla="*/ 126402 h 734281"/>
                <a:gd name="connsiteX6" fmla="*/ 304622 w 730149"/>
                <a:gd name="connsiteY6" fmla="*/ 126402 h 734281"/>
                <a:gd name="connsiteX7" fmla="*/ 730150 w 730149"/>
                <a:gd name="connsiteY7" fmla="*/ 734075 h 734281"/>
                <a:gd name="connsiteX8" fmla="*/ 445548 w 730149"/>
                <a:gd name="connsiteY8" fmla="*/ 500506 h 734281"/>
                <a:gd name="connsiteX9" fmla="*/ 256337 w 730149"/>
                <a:gd name="connsiteY9" fmla="*/ 229644 h 734281"/>
                <a:gd name="connsiteX10" fmla="*/ 397657 w 730149"/>
                <a:gd name="connsiteY10" fmla="*/ 117766 h 734281"/>
                <a:gd name="connsiteX11" fmla="*/ 175079 w 730149"/>
                <a:gd name="connsiteY11" fmla="*/ 0 h 734281"/>
                <a:gd name="connsiteX12" fmla="*/ 0 w 730149"/>
                <a:gd name="connsiteY12" fmla="*/ 0 h 734281"/>
                <a:gd name="connsiteX13" fmla="*/ 0 w 730149"/>
                <a:gd name="connsiteY13" fmla="*/ 370963 h 734281"/>
                <a:gd name="connsiteX14" fmla="*/ 89502 w 730149"/>
                <a:gd name="connsiteY14" fmla="*/ 370963 h 734281"/>
                <a:gd name="connsiteX15" fmla="*/ 89502 w 730149"/>
                <a:gd name="connsiteY15" fmla="*/ 255945 h 734281"/>
                <a:gd name="connsiteX16" fmla="*/ 730150 w 730149"/>
                <a:gd name="connsiteY16" fmla="*/ 734075 h 73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0149" h="734281">
                  <a:moveTo>
                    <a:pt x="304622" y="126402"/>
                  </a:moveTo>
                  <a:cubicBezTo>
                    <a:pt x="304622" y="174294"/>
                    <a:pt x="252019" y="205305"/>
                    <a:pt x="159769" y="205305"/>
                  </a:cubicBezTo>
                  <a:lnTo>
                    <a:pt x="89110" y="205305"/>
                  </a:lnTo>
                  <a:lnTo>
                    <a:pt x="89110" y="49854"/>
                  </a:lnTo>
                  <a:lnTo>
                    <a:pt x="157021" y="49854"/>
                  </a:lnTo>
                  <a:cubicBezTo>
                    <a:pt x="257515" y="49854"/>
                    <a:pt x="304622" y="72622"/>
                    <a:pt x="304622" y="126402"/>
                  </a:cubicBezTo>
                  <a:lnTo>
                    <a:pt x="304622" y="126402"/>
                  </a:lnTo>
                  <a:close/>
                  <a:moveTo>
                    <a:pt x="730150" y="734075"/>
                  </a:moveTo>
                  <a:cubicBezTo>
                    <a:pt x="422388" y="741534"/>
                    <a:pt x="436519" y="544864"/>
                    <a:pt x="445548" y="500506"/>
                  </a:cubicBezTo>
                  <a:cubicBezTo>
                    <a:pt x="476167" y="351335"/>
                    <a:pt x="488337" y="297948"/>
                    <a:pt x="256337" y="229644"/>
                  </a:cubicBezTo>
                  <a:cubicBezTo>
                    <a:pt x="347410" y="215904"/>
                    <a:pt x="397657" y="175079"/>
                    <a:pt x="397657" y="117766"/>
                  </a:cubicBezTo>
                  <a:cubicBezTo>
                    <a:pt x="397657" y="40040"/>
                    <a:pt x="322679" y="0"/>
                    <a:pt x="175079" y="0"/>
                  </a:cubicBezTo>
                  <a:lnTo>
                    <a:pt x="0" y="0"/>
                  </a:lnTo>
                  <a:lnTo>
                    <a:pt x="0" y="370963"/>
                  </a:lnTo>
                  <a:lnTo>
                    <a:pt x="89502" y="370963"/>
                  </a:lnTo>
                  <a:lnTo>
                    <a:pt x="89502" y="255945"/>
                  </a:lnTo>
                  <a:cubicBezTo>
                    <a:pt x="619449" y="311295"/>
                    <a:pt x="340736" y="628871"/>
                    <a:pt x="730150" y="734075"/>
                  </a:cubicBezTo>
                  <a:close/>
                </a:path>
              </a:pathLst>
            </a:custGeom>
            <a:solidFill>
              <a:srgbClr val="A7A9AC"/>
            </a:solidFill>
            <a:ln w="3916" cap="flat">
              <a:noFill/>
              <a:prstDash val="solid"/>
              <a:miter/>
            </a:ln>
          </p:spPr>
          <p:txBody>
            <a:bodyPr rtlCol="0" anchor="ctr"/>
            <a:lstStyle/>
            <a:p>
              <a:endParaRPr lang="pl-PL"/>
            </a:p>
          </p:txBody>
        </p:sp>
        <p:sp>
          <p:nvSpPr>
            <p:cNvPr id="42" name="Dowolny kształt: kształt 41">
              <a:extLst>
                <a:ext uri="{FF2B5EF4-FFF2-40B4-BE49-F238E27FC236}">
                  <a16:creationId xmlns:a16="http://schemas.microsoft.com/office/drawing/2014/main" id="{DC6DCE39-FF1F-4EB1-B9AA-BD88EB8F9827}"/>
                </a:ext>
              </a:extLst>
            </p:cNvPr>
            <p:cNvSpPr/>
            <p:nvPr/>
          </p:nvSpPr>
          <p:spPr>
            <a:xfrm>
              <a:off x="395553" y="409308"/>
              <a:ext cx="414143" cy="380776"/>
            </a:xfrm>
            <a:custGeom>
              <a:avLst/>
              <a:gdLst>
                <a:gd name="connsiteX0" fmla="*/ 94213 w 414143"/>
                <a:gd name="connsiteY0" fmla="*/ 270077 h 380776"/>
                <a:gd name="connsiteX1" fmla="*/ 254767 w 414143"/>
                <a:gd name="connsiteY1" fmla="*/ 337203 h 380776"/>
                <a:gd name="connsiteX2" fmla="*/ 324642 w 414143"/>
                <a:gd name="connsiteY2" fmla="*/ 337203 h 380776"/>
                <a:gd name="connsiteX3" fmla="*/ 324642 w 414143"/>
                <a:gd name="connsiteY3" fmla="*/ 204128 h 380776"/>
                <a:gd name="connsiteX4" fmla="*/ 243776 w 414143"/>
                <a:gd name="connsiteY4" fmla="*/ 204128 h 380776"/>
                <a:gd name="connsiteX5" fmla="*/ 94213 w 414143"/>
                <a:gd name="connsiteY5" fmla="*/ 270077 h 380776"/>
                <a:gd name="connsiteX6" fmla="*/ 94213 w 414143"/>
                <a:gd name="connsiteY6" fmla="*/ 270077 h 380776"/>
                <a:gd name="connsiteX7" fmla="*/ 111878 w 414143"/>
                <a:gd name="connsiteY7" fmla="*/ 101279 h 380776"/>
                <a:gd name="connsiteX8" fmla="*/ 257123 w 414143"/>
                <a:gd name="connsiteY8" fmla="*/ 163302 h 380776"/>
                <a:gd name="connsiteX9" fmla="*/ 324249 w 414143"/>
                <a:gd name="connsiteY9" fmla="*/ 163302 h 380776"/>
                <a:gd name="connsiteX10" fmla="*/ 324249 w 414143"/>
                <a:gd name="connsiteY10" fmla="*/ 42003 h 380776"/>
                <a:gd name="connsiteX11" fmla="*/ 249271 w 414143"/>
                <a:gd name="connsiteY11" fmla="*/ 42003 h 380776"/>
                <a:gd name="connsiteX12" fmla="*/ 111878 w 414143"/>
                <a:gd name="connsiteY12" fmla="*/ 101279 h 380776"/>
                <a:gd name="connsiteX13" fmla="*/ 111878 w 414143"/>
                <a:gd name="connsiteY13" fmla="*/ 101279 h 380776"/>
                <a:gd name="connsiteX14" fmla="*/ 0 w 414143"/>
                <a:gd name="connsiteY14" fmla="*/ 274395 h 380776"/>
                <a:gd name="connsiteX15" fmla="*/ 138964 w 414143"/>
                <a:gd name="connsiteY15" fmla="*/ 180575 h 380776"/>
                <a:gd name="connsiteX16" fmla="*/ 18843 w 414143"/>
                <a:gd name="connsiteY16" fmla="*/ 96176 h 380776"/>
                <a:gd name="connsiteX17" fmla="*/ 239458 w 414143"/>
                <a:gd name="connsiteY17" fmla="*/ 0 h 380776"/>
                <a:gd name="connsiteX18" fmla="*/ 414144 w 414143"/>
                <a:gd name="connsiteY18" fmla="*/ 0 h 380776"/>
                <a:gd name="connsiteX19" fmla="*/ 414144 w 414143"/>
                <a:gd name="connsiteY19" fmla="*/ 380777 h 380776"/>
                <a:gd name="connsiteX20" fmla="*/ 238280 w 414143"/>
                <a:gd name="connsiteY20" fmla="*/ 380777 h 380776"/>
                <a:gd name="connsiteX21" fmla="*/ 0 w 414143"/>
                <a:gd name="connsiteY21" fmla="*/ 274395 h 3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4143" h="380776">
                  <a:moveTo>
                    <a:pt x="94213" y="270077"/>
                  </a:moveTo>
                  <a:cubicBezTo>
                    <a:pt x="94213" y="313650"/>
                    <a:pt x="148778" y="337203"/>
                    <a:pt x="254767" y="337203"/>
                  </a:cubicBezTo>
                  <a:lnTo>
                    <a:pt x="324642" y="337203"/>
                  </a:lnTo>
                  <a:lnTo>
                    <a:pt x="324642" y="204128"/>
                  </a:lnTo>
                  <a:lnTo>
                    <a:pt x="243776" y="204128"/>
                  </a:lnTo>
                  <a:cubicBezTo>
                    <a:pt x="144460" y="204128"/>
                    <a:pt x="94213" y="227288"/>
                    <a:pt x="94213" y="270077"/>
                  </a:cubicBezTo>
                  <a:lnTo>
                    <a:pt x="94213" y="270077"/>
                  </a:lnTo>
                  <a:close/>
                  <a:moveTo>
                    <a:pt x="111878" y="101279"/>
                  </a:moveTo>
                  <a:cubicBezTo>
                    <a:pt x="111878" y="140142"/>
                    <a:pt x="162125" y="163302"/>
                    <a:pt x="257123" y="163302"/>
                  </a:cubicBezTo>
                  <a:lnTo>
                    <a:pt x="324249" y="163302"/>
                  </a:lnTo>
                  <a:lnTo>
                    <a:pt x="324249" y="42003"/>
                  </a:lnTo>
                  <a:lnTo>
                    <a:pt x="249271" y="42003"/>
                  </a:lnTo>
                  <a:cubicBezTo>
                    <a:pt x="159377" y="42003"/>
                    <a:pt x="111878" y="62809"/>
                    <a:pt x="111878" y="101279"/>
                  </a:cubicBezTo>
                  <a:lnTo>
                    <a:pt x="111878" y="101279"/>
                  </a:lnTo>
                  <a:close/>
                  <a:moveTo>
                    <a:pt x="0" y="274395"/>
                  </a:moveTo>
                  <a:cubicBezTo>
                    <a:pt x="0" y="226111"/>
                    <a:pt x="47499" y="193136"/>
                    <a:pt x="138964" y="180575"/>
                  </a:cubicBezTo>
                  <a:cubicBezTo>
                    <a:pt x="60061" y="168013"/>
                    <a:pt x="18843" y="138179"/>
                    <a:pt x="18843" y="96176"/>
                  </a:cubicBezTo>
                  <a:cubicBezTo>
                    <a:pt x="18843" y="36900"/>
                    <a:pt x="94998" y="0"/>
                    <a:pt x="239458" y="0"/>
                  </a:cubicBezTo>
                  <a:lnTo>
                    <a:pt x="414144" y="0"/>
                  </a:lnTo>
                  <a:lnTo>
                    <a:pt x="414144" y="380777"/>
                  </a:lnTo>
                  <a:lnTo>
                    <a:pt x="238280" y="380777"/>
                  </a:lnTo>
                  <a:cubicBezTo>
                    <a:pt x="83221" y="380777"/>
                    <a:pt x="0" y="341129"/>
                    <a:pt x="0" y="274395"/>
                  </a:cubicBezTo>
                  <a:close/>
                </a:path>
              </a:pathLst>
            </a:custGeom>
            <a:solidFill>
              <a:srgbClr val="58595B"/>
            </a:solidFill>
            <a:ln w="3916" cap="flat">
              <a:noFill/>
              <a:prstDash val="solid"/>
              <a:miter/>
            </a:ln>
          </p:spPr>
          <p:txBody>
            <a:bodyPr rtlCol="0" anchor="ctr"/>
            <a:lstStyle/>
            <a:p>
              <a:endParaRPr lang="pl-PL"/>
            </a:p>
          </p:txBody>
        </p:sp>
        <p:grpSp>
          <p:nvGrpSpPr>
            <p:cNvPr id="43" name="Grafika 3">
              <a:extLst>
                <a:ext uri="{FF2B5EF4-FFF2-40B4-BE49-F238E27FC236}">
                  <a16:creationId xmlns:a16="http://schemas.microsoft.com/office/drawing/2014/main" id="{BA95DE98-BCB3-440F-82F3-71D202D1E1E8}"/>
                </a:ext>
              </a:extLst>
            </p:cNvPr>
            <p:cNvGrpSpPr/>
            <p:nvPr/>
          </p:nvGrpSpPr>
          <p:grpSpPr>
            <a:xfrm>
              <a:off x="1488421" y="629923"/>
              <a:ext cx="1160780" cy="364682"/>
              <a:chOff x="1488421" y="629923"/>
              <a:chExt cx="1160780" cy="364682"/>
            </a:xfrm>
            <a:solidFill>
              <a:schemeClr val="accent1"/>
            </a:solidFill>
          </p:grpSpPr>
          <p:sp>
            <p:nvSpPr>
              <p:cNvPr id="44" name="Dowolny kształt: kształt 43">
                <a:extLst>
                  <a:ext uri="{FF2B5EF4-FFF2-40B4-BE49-F238E27FC236}">
                    <a16:creationId xmlns:a16="http://schemas.microsoft.com/office/drawing/2014/main" id="{3D055AC2-DCB8-4ECB-8398-B47D9F99DD43}"/>
                  </a:ext>
                </a:extLst>
              </p:cNvPr>
              <p:cNvSpPr/>
              <p:nvPr/>
            </p:nvSpPr>
            <p:spPr>
              <a:xfrm>
                <a:off x="1488421" y="638559"/>
                <a:ext cx="70659" cy="116980"/>
              </a:xfrm>
              <a:custGeom>
                <a:avLst/>
                <a:gdLst>
                  <a:gd name="connsiteX0" fmla="*/ 70660 w 70659"/>
                  <a:gd name="connsiteY0" fmla="*/ 116981 h 116980"/>
                  <a:gd name="connsiteX1" fmla="*/ 58098 w 70659"/>
                  <a:gd name="connsiteY1" fmla="*/ 116981 h 116980"/>
                  <a:gd name="connsiteX2" fmla="*/ 9814 w 70659"/>
                  <a:gd name="connsiteY2" fmla="*/ 17272 h 116980"/>
                  <a:gd name="connsiteX3" fmla="*/ 9814 w 70659"/>
                  <a:gd name="connsiteY3" fmla="*/ 116981 h 116980"/>
                  <a:gd name="connsiteX4" fmla="*/ 0 w 70659"/>
                  <a:gd name="connsiteY4" fmla="*/ 116981 h 116980"/>
                  <a:gd name="connsiteX5" fmla="*/ 0 w 70659"/>
                  <a:gd name="connsiteY5" fmla="*/ 0 h 116980"/>
                  <a:gd name="connsiteX6" fmla="*/ 11777 w 70659"/>
                  <a:gd name="connsiteY6" fmla="*/ 0 h 116980"/>
                  <a:gd name="connsiteX7" fmla="*/ 60846 w 70659"/>
                  <a:gd name="connsiteY7" fmla="*/ 101279 h 116980"/>
                  <a:gd name="connsiteX8" fmla="*/ 60846 w 70659"/>
                  <a:gd name="connsiteY8" fmla="*/ 0 h 116980"/>
                  <a:gd name="connsiteX9" fmla="*/ 70660 w 70659"/>
                  <a:gd name="connsiteY9" fmla="*/ 0 h 116980"/>
                  <a:gd name="connsiteX10" fmla="*/ 70660 w 70659"/>
                  <a:gd name="connsiteY10" fmla="*/ 116981 h 11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659" h="116980">
                    <a:moveTo>
                      <a:pt x="70660" y="116981"/>
                    </a:moveTo>
                    <a:lnTo>
                      <a:pt x="58098" y="116981"/>
                    </a:lnTo>
                    <a:lnTo>
                      <a:pt x="9814" y="17272"/>
                    </a:lnTo>
                    <a:lnTo>
                      <a:pt x="9814" y="116981"/>
                    </a:lnTo>
                    <a:lnTo>
                      <a:pt x="0" y="116981"/>
                    </a:lnTo>
                    <a:lnTo>
                      <a:pt x="0" y="0"/>
                    </a:lnTo>
                    <a:lnTo>
                      <a:pt x="11777" y="0"/>
                    </a:lnTo>
                    <a:lnTo>
                      <a:pt x="60846" y="101279"/>
                    </a:lnTo>
                    <a:lnTo>
                      <a:pt x="60846" y="0"/>
                    </a:lnTo>
                    <a:lnTo>
                      <a:pt x="70660" y="0"/>
                    </a:lnTo>
                    <a:lnTo>
                      <a:pt x="70660" y="116981"/>
                    </a:lnTo>
                    <a:close/>
                  </a:path>
                </a:pathLst>
              </a:custGeom>
              <a:grpFill/>
              <a:ln w="3916" cap="flat">
                <a:noFill/>
                <a:prstDash val="solid"/>
                <a:miter/>
              </a:ln>
            </p:spPr>
            <p:txBody>
              <a:bodyPr rtlCol="0" anchor="ctr"/>
              <a:lstStyle/>
              <a:p>
                <a:endParaRPr lang="pl-PL"/>
              </a:p>
            </p:txBody>
          </p:sp>
          <p:sp>
            <p:nvSpPr>
              <p:cNvPr id="45" name="Dowolny kształt: kształt 44">
                <a:extLst>
                  <a:ext uri="{FF2B5EF4-FFF2-40B4-BE49-F238E27FC236}">
                    <a16:creationId xmlns:a16="http://schemas.microsoft.com/office/drawing/2014/main" id="{B4C42793-9E40-4A4E-9313-6F2EC002DDCB}"/>
                  </a:ext>
                </a:extLst>
              </p:cNvPr>
              <p:cNvSpPr/>
              <p:nvPr/>
            </p:nvSpPr>
            <p:spPr>
              <a:xfrm>
                <a:off x="1578316" y="669178"/>
                <a:ext cx="56920" cy="87931"/>
              </a:xfrm>
              <a:custGeom>
                <a:avLst/>
                <a:gdLst>
                  <a:gd name="connsiteX0" fmla="*/ 56920 w 56920"/>
                  <a:gd name="connsiteY0" fmla="*/ 86362 h 87931"/>
                  <a:gd name="connsiteX1" fmla="*/ 47892 w 56920"/>
                  <a:gd name="connsiteY1" fmla="*/ 86362 h 87931"/>
                  <a:gd name="connsiteX2" fmla="*/ 46714 w 56920"/>
                  <a:gd name="connsiteY2" fmla="*/ 76548 h 87931"/>
                  <a:gd name="connsiteX3" fmla="*/ 25516 w 56920"/>
                  <a:gd name="connsiteY3" fmla="*/ 87932 h 87931"/>
                  <a:gd name="connsiteX4" fmla="*/ 6673 w 56920"/>
                  <a:gd name="connsiteY4" fmla="*/ 81259 h 87931"/>
                  <a:gd name="connsiteX5" fmla="*/ 0 w 56920"/>
                  <a:gd name="connsiteY5" fmla="*/ 62809 h 87931"/>
                  <a:gd name="connsiteX6" fmla="*/ 38863 w 56920"/>
                  <a:gd name="connsiteY6" fmla="*/ 34937 h 87931"/>
                  <a:gd name="connsiteX7" fmla="*/ 47106 w 56920"/>
                  <a:gd name="connsiteY7" fmla="*/ 35330 h 87931"/>
                  <a:gd name="connsiteX8" fmla="*/ 47106 w 56920"/>
                  <a:gd name="connsiteY8" fmla="*/ 29049 h 87931"/>
                  <a:gd name="connsiteX9" fmla="*/ 28656 w 56920"/>
                  <a:gd name="connsiteY9" fmla="*/ 8636 h 87931"/>
                  <a:gd name="connsiteX10" fmla="*/ 9029 w 56920"/>
                  <a:gd name="connsiteY10" fmla="*/ 17665 h 87931"/>
                  <a:gd name="connsiteX11" fmla="*/ 7066 w 56920"/>
                  <a:gd name="connsiteY11" fmla="*/ 7851 h 87931"/>
                  <a:gd name="connsiteX12" fmla="*/ 29442 w 56920"/>
                  <a:gd name="connsiteY12" fmla="*/ 0 h 87931"/>
                  <a:gd name="connsiteX13" fmla="*/ 51032 w 56920"/>
                  <a:gd name="connsiteY13" fmla="*/ 8244 h 87931"/>
                  <a:gd name="connsiteX14" fmla="*/ 56920 w 56920"/>
                  <a:gd name="connsiteY14" fmla="*/ 32974 h 87931"/>
                  <a:gd name="connsiteX15" fmla="*/ 56920 w 56920"/>
                  <a:gd name="connsiteY15" fmla="*/ 70660 h 87931"/>
                  <a:gd name="connsiteX16" fmla="*/ 56920 w 56920"/>
                  <a:gd name="connsiteY16" fmla="*/ 86362 h 87931"/>
                  <a:gd name="connsiteX17" fmla="*/ 46714 w 56920"/>
                  <a:gd name="connsiteY17" fmla="*/ 49854 h 87931"/>
                  <a:gd name="connsiteX18" fmla="*/ 46714 w 56920"/>
                  <a:gd name="connsiteY18" fmla="*/ 42788 h 87931"/>
                  <a:gd name="connsiteX19" fmla="*/ 37293 w 56920"/>
                  <a:gd name="connsiteY19" fmla="*/ 42396 h 87931"/>
                  <a:gd name="connsiteX20" fmla="*/ 9421 w 56920"/>
                  <a:gd name="connsiteY20" fmla="*/ 62023 h 87931"/>
                  <a:gd name="connsiteX21" fmla="*/ 13739 w 56920"/>
                  <a:gd name="connsiteY21" fmla="*/ 74193 h 87931"/>
                  <a:gd name="connsiteX22" fmla="*/ 25516 w 56920"/>
                  <a:gd name="connsiteY22" fmla="*/ 78511 h 87931"/>
                  <a:gd name="connsiteX23" fmla="*/ 46714 w 56920"/>
                  <a:gd name="connsiteY23" fmla="*/ 49854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920" h="87931">
                    <a:moveTo>
                      <a:pt x="56920" y="86362"/>
                    </a:moveTo>
                    <a:lnTo>
                      <a:pt x="47892" y="86362"/>
                    </a:lnTo>
                    <a:lnTo>
                      <a:pt x="46714" y="76548"/>
                    </a:lnTo>
                    <a:cubicBezTo>
                      <a:pt x="42003" y="84006"/>
                      <a:pt x="34937" y="87932"/>
                      <a:pt x="25516" y="87932"/>
                    </a:cubicBezTo>
                    <a:cubicBezTo>
                      <a:pt x="17272" y="87932"/>
                      <a:pt x="10992" y="85577"/>
                      <a:pt x="6673" y="81259"/>
                    </a:cubicBezTo>
                    <a:cubicBezTo>
                      <a:pt x="2355" y="76941"/>
                      <a:pt x="0" y="70660"/>
                      <a:pt x="0" y="62809"/>
                    </a:cubicBezTo>
                    <a:cubicBezTo>
                      <a:pt x="0" y="44359"/>
                      <a:pt x="12954" y="34937"/>
                      <a:pt x="38863" y="34937"/>
                    </a:cubicBezTo>
                    <a:lnTo>
                      <a:pt x="47106" y="35330"/>
                    </a:lnTo>
                    <a:lnTo>
                      <a:pt x="47106" y="29049"/>
                    </a:lnTo>
                    <a:cubicBezTo>
                      <a:pt x="47106" y="15310"/>
                      <a:pt x="40826" y="8636"/>
                      <a:pt x="28656" y="8636"/>
                    </a:cubicBezTo>
                    <a:cubicBezTo>
                      <a:pt x="21198" y="8636"/>
                      <a:pt x="14525" y="11777"/>
                      <a:pt x="9029" y="17665"/>
                    </a:cubicBezTo>
                    <a:lnTo>
                      <a:pt x="7066" y="7851"/>
                    </a:lnTo>
                    <a:cubicBezTo>
                      <a:pt x="13739" y="2748"/>
                      <a:pt x="21198" y="0"/>
                      <a:pt x="29442" y="0"/>
                    </a:cubicBezTo>
                    <a:cubicBezTo>
                      <a:pt x="39648" y="0"/>
                      <a:pt x="46714" y="2748"/>
                      <a:pt x="51032" y="8244"/>
                    </a:cubicBezTo>
                    <a:cubicBezTo>
                      <a:pt x="54957" y="13347"/>
                      <a:pt x="56920" y="21590"/>
                      <a:pt x="56920" y="32974"/>
                    </a:cubicBezTo>
                    <a:lnTo>
                      <a:pt x="56920" y="70660"/>
                    </a:lnTo>
                    <a:cubicBezTo>
                      <a:pt x="56135" y="76548"/>
                      <a:pt x="56528" y="81651"/>
                      <a:pt x="56920" y="86362"/>
                    </a:cubicBezTo>
                    <a:close/>
                    <a:moveTo>
                      <a:pt x="46714" y="49854"/>
                    </a:moveTo>
                    <a:lnTo>
                      <a:pt x="46714" y="42788"/>
                    </a:lnTo>
                    <a:cubicBezTo>
                      <a:pt x="40826" y="42396"/>
                      <a:pt x="37685" y="42396"/>
                      <a:pt x="37293" y="42396"/>
                    </a:cubicBezTo>
                    <a:cubicBezTo>
                      <a:pt x="18843" y="42396"/>
                      <a:pt x="9421" y="49069"/>
                      <a:pt x="9421" y="62023"/>
                    </a:cubicBezTo>
                    <a:cubicBezTo>
                      <a:pt x="9421" y="67127"/>
                      <a:pt x="10992" y="71445"/>
                      <a:pt x="13739" y="74193"/>
                    </a:cubicBezTo>
                    <a:cubicBezTo>
                      <a:pt x="16487" y="77333"/>
                      <a:pt x="20413" y="78511"/>
                      <a:pt x="25516" y="78511"/>
                    </a:cubicBezTo>
                    <a:cubicBezTo>
                      <a:pt x="39648" y="79296"/>
                      <a:pt x="46714" y="69482"/>
                      <a:pt x="46714" y="49854"/>
                    </a:cubicBezTo>
                    <a:close/>
                  </a:path>
                </a:pathLst>
              </a:custGeom>
              <a:grpFill/>
              <a:ln w="3916" cap="flat">
                <a:noFill/>
                <a:prstDash val="solid"/>
                <a:miter/>
              </a:ln>
            </p:spPr>
            <p:txBody>
              <a:bodyPr rtlCol="0" anchor="ctr"/>
              <a:lstStyle/>
              <a:p>
                <a:endParaRPr lang="pl-PL"/>
              </a:p>
            </p:txBody>
          </p:sp>
          <p:sp>
            <p:nvSpPr>
              <p:cNvPr id="46" name="Dowolny kształt: kształt 45">
                <a:extLst>
                  <a:ext uri="{FF2B5EF4-FFF2-40B4-BE49-F238E27FC236}">
                    <a16:creationId xmlns:a16="http://schemas.microsoft.com/office/drawing/2014/main" id="{EC3AC57A-68B8-4BD5-BC0C-05EB613461BC}"/>
                  </a:ext>
                </a:extLst>
              </p:cNvPr>
              <p:cNvSpPr/>
              <p:nvPr/>
            </p:nvSpPr>
            <p:spPr>
              <a:xfrm>
                <a:off x="1657612" y="669178"/>
                <a:ext cx="32189" cy="85969"/>
              </a:xfrm>
              <a:custGeom>
                <a:avLst/>
                <a:gdLst>
                  <a:gd name="connsiteX0" fmla="*/ 32189 w 32189"/>
                  <a:gd name="connsiteY0" fmla="*/ 10206 h 85969"/>
                  <a:gd name="connsiteX1" fmla="*/ 29442 w 32189"/>
                  <a:gd name="connsiteY1" fmla="*/ 10206 h 85969"/>
                  <a:gd name="connsiteX2" fmla="*/ 15702 w 32189"/>
                  <a:gd name="connsiteY2" fmla="*/ 16095 h 85969"/>
                  <a:gd name="connsiteX3" fmla="*/ 10206 w 32189"/>
                  <a:gd name="connsiteY3" fmla="*/ 34545 h 85969"/>
                  <a:gd name="connsiteX4" fmla="*/ 10206 w 32189"/>
                  <a:gd name="connsiteY4" fmla="*/ 85969 h 85969"/>
                  <a:gd name="connsiteX5" fmla="*/ 785 w 32189"/>
                  <a:gd name="connsiteY5" fmla="*/ 85969 h 85969"/>
                  <a:gd name="connsiteX6" fmla="*/ 785 w 32189"/>
                  <a:gd name="connsiteY6" fmla="*/ 23946 h 85969"/>
                  <a:gd name="connsiteX7" fmla="*/ 0 w 32189"/>
                  <a:gd name="connsiteY7" fmla="*/ 1570 h 85969"/>
                  <a:gd name="connsiteX8" fmla="*/ 8636 w 32189"/>
                  <a:gd name="connsiteY8" fmla="*/ 1570 h 85969"/>
                  <a:gd name="connsiteX9" fmla="*/ 9029 w 32189"/>
                  <a:gd name="connsiteY9" fmla="*/ 16095 h 85969"/>
                  <a:gd name="connsiteX10" fmla="*/ 31797 w 32189"/>
                  <a:gd name="connsiteY10" fmla="*/ 0 h 85969"/>
                  <a:gd name="connsiteX11" fmla="*/ 31797 w 32189"/>
                  <a:gd name="connsiteY11" fmla="*/ 10206 h 8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89" h="85969">
                    <a:moveTo>
                      <a:pt x="32189" y="10206"/>
                    </a:moveTo>
                    <a:lnTo>
                      <a:pt x="29442" y="10206"/>
                    </a:lnTo>
                    <a:cubicBezTo>
                      <a:pt x="23553" y="10206"/>
                      <a:pt x="19235" y="12169"/>
                      <a:pt x="15702" y="16095"/>
                    </a:cubicBezTo>
                    <a:cubicBezTo>
                      <a:pt x="12169" y="20413"/>
                      <a:pt x="10206" y="26694"/>
                      <a:pt x="10206" y="34545"/>
                    </a:cubicBezTo>
                    <a:lnTo>
                      <a:pt x="10206" y="85969"/>
                    </a:lnTo>
                    <a:lnTo>
                      <a:pt x="785" y="85969"/>
                    </a:lnTo>
                    <a:lnTo>
                      <a:pt x="785" y="23946"/>
                    </a:lnTo>
                    <a:cubicBezTo>
                      <a:pt x="785" y="17665"/>
                      <a:pt x="393" y="10206"/>
                      <a:pt x="0" y="1570"/>
                    </a:cubicBezTo>
                    <a:lnTo>
                      <a:pt x="8636" y="1570"/>
                    </a:lnTo>
                    <a:cubicBezTo>
                      <a:pt x="9029" y="5888"/>
                      <a:pt x="9029" y="10992"/>
                      <a:pt x="9029" y="16095"/>
                    </a:cubicBezTo>
                    <a:cubicBezTo>
                      <a:pt x="13347" y="5888"/>
                      <a:pt x="20805" y="393"/>
                      <a:pt x="31797" y="0"/>
                    </a:cubicBezTo>
                    <a:lnTo>
                      <a:pt x="31797" y="10206"/>
                    </a:lnTo>
                    <a:close/>
                  </a:path>
                </a:pathLst>
              </a:custGeom>
              <a:grpFill/>
              <a:ln w="3916" cap="flat">
                <a:noFill/>
                <a:prstDash val="solid"/>
                <a:miter/>
              </a:ln>
            </p:spPr>
            <p:txBody>
              <a:bodyPr rtlCol="0" anchor="ctr"/>
              <a:lstStyle/>
              <a:p>
                <a:endParaRPr lang="pl-PL"/>
              </a:p>
            </p:txBody>
          </p:sp>
          <p:sp>
            <p:nvSpPr>
              <p:cNvPr id="47" name="Dowolny kształt: kształt 46">
                <a:extLst>
                  <a:ext uri="{FF2B5EF4-FFF2-40B4-BE49-F238E27FC236}">
                    <a16:creationId xmlns:a16="http://schemas.microsoft.com/office/drawing/2014/main" id="{004FDDB7-F01F-441F-9D43-4982FE879136}"/>
                  </a:ext>
                </a:extLst>
              </p:cNvPr>
              <p:cNvSpPr/>
              <p:nvPr/>
            </p:nvSpPr>
            <p:spPr>
              <a:xfrm>
                <a:off x="1697260" y="669178"/>
                <a:ext cx="63201" cy="87931"/>
              </a:xfrm>
              <a:custGeom>
                <a:avLst/>
                <a:gdLst>
                  <a:gd name="connsiteX0" fmla="*/ 63201 w 63201"/>
                  <a:gd name="connsiteY0" fmla="*/ 43966 h 87931"/>
                  <a:gd name="connsiteX1" fmla="*/ 54957 w 63201"/>
                  <a:gd name="connsiteY1" fmla="*/ 76548 h 87931"/>
                  <a:gd name="connsiteX2" fmla="*/ 31404 w 63201"/>
                  <a:gd name="connsiteY2" fmla="*/ 87932 h 87931"/>
                  <a:gd name="connsiteX3" fmla="*/ 8244 w 63201"/>
                  <a:gd name="connsiteY3" fmla="*/ 76548 h 87931"/>
                  <a:gd name="connsiteX4" fmla="*/ 0 w 63201"/>
                  <a:gd name="connsiteY4" fmla="*/ 43966 h 87931"/>
                  <a:gd name="connsiteX5" fmla="*/ 8244 w 63201"/>
                  <a:gd name="connsiteY5" fmla="*/ 11384 h 87931"/>
                  <a:gd name="connsiteX6" fmla="*/ 31404 w 63201"/>
                  <a:gd name="connsiteY6" fmla="*/ 0 h 87931"/>
                  <a:gd name="connsiteX7" fmla="*/ 54565 w 63201"/>
                  <a:gd name="connsiteY7" fmla="*/ 11384 h 87931"/>
                  <a:gd name="connsiteX8" fmla="*/ 63201 w 63201"/>
                  <a:gd name="connsiteY8" fmla="*/ 43966 h 87931"/>
                  <a:gd name="connsiteX9" fmla="*/ 53387 w 63201"/>
                  <a:gd name="connsiteY9" fmla="*/ 43966 h 87931"/>
                  <a:gd name="connsiteX10" fmla="*/ 31797 w 63201"/>
                  <a:gd name="connsiteY10" fmla="*/ 8636 h 87931"/>
                  <a:gd name="connsiteX11" fmla="*/ 10599 w 63201"/>
                  <a:gd name="connsiteY11" fmla="*/ 43966 h 87931"/>
                  <a:gd name="connsiteX12" fmla="*/ 31797 w 63201"/>
                  <a:gd name="connsiteY12" fmla="*/ 78903 h 87931"/>
                  <a:gd name="connsiteX13" fmla="*/ 53387 w 63201"/>
                  <a:gd name="connsiteY13" fmla="*/ 43966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01" h="87931">
                    <a:moveTo>
                      <a:pt x="63201" y="43966"/>
                    </a:moveTo>
                    <a:cubicBezTo>
                      <a:pt x="63201" y="58098"/>
                      <a:pt x="60453" y="69089"/>
                      <a:pt x="54957" y="76548"/>
                    </a:cubicBezTo>
                    <a:cubicBezTo>
                      <a:pt x="49462" y="84006"/>
                      <a:pt x="41611" y="87932"/>
                      <a:pt x="31404" y="87932"/>
                    </a:cubicBezTo>
                    <a:cubicBezTo>
                      <a:pt x="21198" y="87932"/>
                      <a:pt x="13739" y="84006"/>
                      <a:pt x="8244" y="76548"/>
                    </a:cubicBezTo>
                    <a:cubicBezTo>
                      <a:pt x="2748" y="69089"/>
                      <a:pt x="0" y="58098"/>
                      <a:pt x="0" y="43966"/>
                    </a:cubicBezTo>
                    <a:cubicBezTo>
                      <a:pt x="0" y="29834"/>
                      <a:pt x="2748" y="18843"/>
                      <a:pt x="8244" y="11384"/>
                    </a:cubicBezTo>
                    <a:cubicBezTo>
                      <a:pt x="13739" y="3926"/>
                      <a:pt x="21590" y="0"/>
                      <a:pt x="31404" y="0"/>
                    </a:cubicBezTo>
                    <a:cubicBezTo>
                      <a:pt x="41218" y="0"/>
                      <a:pt x="49069" y="3926"/>
                      <a:pt x="54565" y="11384"/>
                    </a:cubicBezTo>
                    <a:cubicBezTo>
                      <a:pt x="60453" y="18843"/>
                      <a:pt x="63201" y="29834"/>
                      <a:pt x="63201" y="43966"/>
                    </a:cubicBezTo>
                    <a:close/>
                    <a:moveTo>
                      <a:pt x="53387" y="43966"/>
                    </a:moveTo>
                    <a:cubicBezTo>
                      <a:pt x="53387" y="20413"/>
                      <a:pt x="46321" y="8636"/>
                      <a:pt x="31797" y="8636"/>
                    </a:cubicBezTo>
                    <a:cubicBezTo>
                      <a:pt x="17665" y="8636"/>
                      <a:pt x="10599" y="20413"/>
                      <a:pt x="10599" y="43966"/>
                    </a:cubicBezTo>
                    <a:cubicBezTo>
                      <a:pt x="10599" y="67127"/>
                      <a:pt x="17665" y="78903"/>
                      <a:pt x="31797" y="78903"/>
                    </a:cubicBezTo>
                    <a:cubicBezTo>
                      <a:pt x="45929" y="78903"/>
                      <a:pt x="53387" y="67127"/>
                      <a:pt x="53387" y="43966"/>
                    </a:cubicBezTo>
                    <a:close/>
                  </a:path>
                </a:pathLst>
              </a:custGeom>
              <a:grpFill/>
              <a:ln w="3916" cap="flat">
                <a:noFill/>
                <a:prstDash val="solid"/>
                <a:miter/>
              </a:ln>
            </p:spPr>
            <p:txBody>
              <a:bodyPr rtlCol="0" anchor="ctr"/>
              <a:lstStyle/>
              <a:p>
                <a:endParaRPr lang="pl-PL"/>
              </a:p>
            </p:txBody>
          </p:sp>
          <p:sp>
            <p:nvSpPr>
              <p:cNvPr id="48" name="Dowolny kształt: kształt 47">
                <a:extLst>
                  <a:ext uri="{FF2B5EF4-FFF2-40B4-BE49-F238E27FC236}">
                    <a16:creationId xmlns:a16="http://schemas.microsoft.com/office/drawing/2014/main" id="{684A1E57-D6E1-40A6-8181-F7F426F23405}"/>
                  </a:ext>
                </a:extLst>
              </p:cNvPr>
              <p:cNvSpPr/>
              <p:nvPr/>
            </p:nvSpPr>
            <p:spPr>
              <a:xfrm>
                <a:off x="1775378" y="629923"/>
                <a:ext cx="58883" cy="127187"/>
              </a:xfrm>
              <a:custGeom>
                <a:avLst/>
                <a:gdLst>
                  <a:gd name="connsiteX0" fmla="*/ 58883 w 58883"/>
                  <a:gd name="connsiteY0" fmla="*/ 125617 h 127187"/>
                  <a:gd name="connsiteX1" fmla="*/ 51032 w 58883"/>
                  <a:gd name="connsiteY1" fmla="*/ 125617 h 127187"/>
                  <a:gd name="connsiteX2" fmla="*/ 50639 w 58883"/>
                  <a:gd name="connsiteY2" fmla="*/ 113448 h 127187"/>
                  <a:gd name="connsiteX3" fmla="*/ 29834 w 58883"/>
                  <a:gd name="connsiteY3" fmla="*/ 127187 h 127187"/>
                  <a:gd name="connsiteX4" fmla="*/ 0 w 58883"/>
                  <a:gd name="connsiteY4" fmla="*/ 83221 h 127187"/>
                  <a:gd name="connsiteX5" fmla="*/ 29834 w 58883"/>
                  <a:gd name="connsiteY5" fmla="*/ 39255 h 127187"/>
                  <a:gd name="connsiteX6" fmla="*/ 49462 w 58883"/>
                  <a:gd name="connsiteY6" fmla="*/ 51817 h 127187"/>
                  <a:gd name="connsiteX7" fmla="*/ 49462 w 58883"/>
                  <a:gd name="connsiteY7" fmla="*/ 0 h 127187"/>
                  <a:gd name="connsiteX8" fmla="*/ 58883 w 58883"/>
                  <a:gd name="connsiteY8" fmla="*/ 0 h 127187"/>
                  <a:gd name="connsiteX9" fmla="*/ 58883 w 58883"/>
                  <a:gd name="connsiteY9" fmla="*/ 125617 h 127187"/>
                  <a:gd name="connsiteX10" fmla="*/ 49462 w 58883"/>
                  <a:gd name="connsiteY10" fmla="*/ 88325 h 127187"/>
                  <a:gd name="connsiteX11" fmla="*/ 49462 w 58883"/>
                  <a:gd name="connsiteY11" fmla="*/ 77333 h 127187"/>
                  <a:gd name="connsiteX12" fmla="*/ 44358 w 58883"/>
                  <a:gd name="connsiteY12" fmla="*/ 54957 h 127187"/>
                  <a:gd name="connsiteX13" fmla="*/ 29834 w 58883"/>
                  <a:gd name="connsiteY13" fmla="*/ 47106 h 127187"/>
                  <a:gd name="connsiteX14" fmla="*/ 10206 w 58883"/>
                  <a:gd name="connsiteY14" fmla="*/ 82436 h 127187"/>
                  <a:gd name="connsiteX15" fmla="*/ 29834 w 58883"/>
                  <a:gd name="connsiteY15" fmla="*/ 117766 h 127187"/>
                  <a:gd name="connsiteX16" fmla="*/ 44358 w 58883"/>
                  <a:gd name="connsiteY16" fmla="*/ 109915 h 127187"/>
                  <a:gd name="connsiteX17" fmla="*/ 49462 w 58883"/>
                  <a:gd name="connsiteY17" fmla="*/ 88325 h 12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83" h="127187">
                    <a:moveTo>
                      <a:pt x="58883" y="125617"/>
                    </a:moveTo>
                    <a:lnTo>
                      <a:pt x="51032" y="125617"/>
                    </a:lnTo>
                    <a:cubicBezTo>
                      <a:pt x="51032" y="124832"/>
                      <a:pt x="50639" y="120514"/>
                      <a:pt x="50639" y="113448"/>
                    </a:cubicBezTo>
                    <a:cubicBezTo>
                      <a:pt x="45144" y="122477"/>
                      <a:pt x="38470" y="127187"/>
                      <a:pt x="29834" y="127187"/>
                    </a:cubicBezTo>
                    <a:cubicBezTo>
                      <a:pt x="9814" y="127187"/>
                      <a:pt x="0" y="112663"/>
                      <a:pt x="0" y="83221"/>
                    </a:cubicBezTo>
                    <a:cubicBezTo>
                      <a:pt x="0" y="53780"/>
                      <a:pt x="9814" y="39255"/>
                      <a:pt x="29834" y="39255"/>
                    </a:cubicBezTo>
                    <a:cubicBezTo>
                      <a:pt x="38078" y="39255"/>
                      <a:pt x="44751" y="43573"/>
                      <a:pt x="49462" y="51817"/>
                    </a:cubicBezTo>
                    <a:lnTo>
                      <a:pt x="49462" y="0"/>
                    </a:lnTo>
                    <a:lnTo>
                      <a:pt x="58883" y="0"/>
                    </a:lnTo>
                    <a:lnTo>
                      <a:pt x="58883" y="125617"/>
                    </a:lnTo>
                    <a:close/>
                    <a:moveTo>
                      <a:pt x="49462" y="88325"/>
                    </a:moveTo>
                    <a:lnTo>
                      <a:pt x="49462" y="77333"/>
                    </a:lnTo>
                    <a:cubicBezTo>
                      <a:pt x="49462" y="67519"/>
                      <a:pt x="47499" y="60453"/>
                      <a:pt x="44358" y="54957"/>
                    </a:cubicBezTo>
                    <a:cubicBezTo>
                      <a:pt x="40826" y="49854"/>
                      <a:pt x="36115" y="47106"/>
                      <a:pt x="29834" y="47106"/>
                    </a:cubicBezTo>
                    <a:cubicBezTo>
                      <a:pt x="16880" y="47106"/>
                      <a:pt x="10206" y="58883"/>
                      <a:pt x="10206" y="82436"/>
                    </a:cubicBezTo>
                    <a:cubicBezTo>
                      <a:pt x="10206" y="105989"/>
                      <a:pt x="16880" y="117766"/>
                      <a:pt x="29834" y="117766"/>
                    </a:cubicBezTo>
                    <a:cubicBezTo>
                      <a:pt x="36115" y="117766"/>
                      <a:pt x="40826" y="115018"/>
                      <a:pt x="44358" y="109915"/>
                    </a:cubicBezTo>
                    <a:cubicBezTo>
                      <a:pt x="47892" y="105597"/>
                      <a:pt x="49462" y="98138"/>
                      <a:pt x="49462" y="88325"/>
                    </a:cubicBezTo>
                    <a:close/>
                  </a:path>
                </a:pathLst>
              </a:custGeom>
              <a:grpFill/>
              <a:ln w="3916" cap="flat">
                <a:noFill/>
                <a:prstDash val="solid"/>
                <a:miter/>
              </a:ln>
            </p:spPr>
            <p:txBody>
              <a:bodyPr rtlCol="0" anchor="ctr"/>
              <a:lstStyle/>
              <a:p>
                <a:endParaRPr lang="pl-PL"/>
              </a:p>
            </p:txBody>
          </p:sp>
          <p:sp>
            <p:nvSpPr>
              <p:cNvPr id="49" name="Dowolny kształt: kształt 48">
                <a:extLst>
                  <a:ext uri="{FF2B5EF4-FFF2-40B4-BE49-F238E27FC236}">
                    <a16:creationId xmlns:a16="http://schemas.microsoft.com/office/drawing/2014/main" id="{CC9392E1-F568-40A7-B744-DB8053AEA4DD}"/>
                  </a:ext>
                </a:extLst>
              </p:cNvPr>
              <p:cNvSpPr/>
              <p:nvPr/>
            </p:nvSpPr>
            <p:spPr>
              <a:xfrm>
                <a:off x="1854281" y="669178"/>
                <a:ext cx="63201" cy="87931"/>
              </a:xfrm>
              <a:custGeom>
                <a:avLst/>
                <a:gdLst>
                  <a:gd name="connsiteX0" fmla="*/ 63201 w 63201"/>
                  <a:gd name="connsiteY0" fmla="*/ 43966 h 87931"/>
                  <a:gd name="connsiteX1" fmla="*/ 54957 w 63201"/>
                  <a:gd name="connsiteY1" fmla="*/ 76548 h 87931"/>
                  <a:gd name="connsiteX2" fmla="*/ 31404 w 63201"/>
                  <a:gd name="connsiteY2" fmla="*/ 87932 h 87931"/>
                  <a:gd name="connsiteX3" fmla="*/ 8244 w 63201"/>
                  <a:gd name="connsiteY3" fmla="*/ 76548 h 87931"/>
                  <a:gd name="connsiteX4" fmla="*/ 0 w 63201"/>
                  <a:gd name="connsiteY4" fmla="*/ 43966 h 87931"/>
                  <a:gd name="connsiteX5" fmla="*/ 8244 w 63201"/>
                  <a:gd name="connsiteY5" fmla="*/ 11384 h 87931"/>
                  <a:gd name="connsiteX6" fmla="*/ 31404 w 63201"/>
                  <a:gd name="connsiteY6" fmla="*/ 0 h 87931"/>
                  <a:gd name="connsiteX7" fmla="*/ 54565 w 63201"/>
                  <a:gd name="connsiteY7" fmla="*/ 11384 h 87931"/>
                  <a:gd name="connsiteX8" fmla="*/ 63201 w 63201"/>
                  <a:gd name="connsiteY8" fmla="*/ 43966 h 87931"/>
                  <a:gd name="connsiteX9" fmla="*/ 52995 w 63201"/>
                  <a:gd name="connsiteY9" fmla="*/ 43966 h 87931"/>
                  <a:gd name="connsiteX10" fmla="*/ 31404 w 63201"/>
                  <a:gd name="connsiteY10" fmla="*/ 8636 h 87931"/>
                  <a:gd name="connsiteX11" fmla="*/ 10206 w 63201"/>
                  <a:gd name="connsiteY11" fmla="*/ 43966 h 87931"/>
                  <a:gd name="connsiteX12" fmla="*/ 31404 w 63201"/>
                  <a:gd name="connsiteY12" fmla="*/ 78903 h 87931"/>
                  <a:gd name="connsiteX13" fmla="*/ 52995 w 63201"/>
                  <a:gd name="connsiteY13" fmla="*/ 43966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01" h="87931">
                    <a:moveTo>
                      <a:pt x="63201" y="43966"/>
                    </a:moveTo>
                    <a:cubicBezTo>
                      <a:pt x="63201" y="58098"/>
                      <a:pt x="60453" y="69089"/>
                      <a:pt x="54957" y="76548"/>
                    </a:cubicBezTo>
                    <a:cubicBezTo>
                      <a:pt x="49462" y="84006"/>
                      <a:pt x="41611" y="87932"/>
                      <a:pt x="31404" y="87932"/>
                    </a:cubicBezTo>
                    <a:cubicBezTo>
                      <a:pt x="21198" y="87932"/>
                      <a:pt x="13739" y="84006"/>
                      <a:pt x="8244" y="76548"/>
                    </a:cubicBezTo>
                    <a:cubicBezTo>
                      <a:pt x="2748" y="69089"/>
                      <a:pt x="0" y="58098"/>
                      <a:pt x="0" y="43966"/>
                    </a:cubicBezTo>
                    <a:cubicBezTo>
                      <a:pt x="0" y="29834"/>
                      <a:pt x="2748" y="18843"/>
                      <a:pt x="8244" y="11384"/>
                    </a:cubicBezTo>
                    <a:cubicBezTo>
                      <a:pt x="13739" y="3926"/>
                      <a:pt x="21590" y="0"/>
                      <a:pt x="31404" y="0"/>
                    </a:cubicBezTo>
                    <a:cubicBezTo>
                      <a:pt x="41218" y="0"/>
                      <a:pt x="49069" y="3926"/>
                      <a:pt x="54565" y="11384"/>
                    </a:cubicBezTo>
                    <a:cubicBezTo>
                      <a:pt x="60061" y="18843"/>
                      <a:pt x="63201" y="29834"/>
                      <a:pt x="63201" y="43966"/>
                    </a:cubicBezTo>
                    <a:close/>
                    <a:moveTo>
                      <a:pt x="52995" y="43966"/>
                    </a:moveTo>
                    <a:cubicBezTo>
                      <a:pt x="52995" y="20413"/>
                      <a:pt x="45929" y="8636"/>
                      <a:pt x="31404" y="8636"/>
                    </a:cubicBezTo>
                    <a:cubicBezTo>
                      <a:pt x="17272" y="8636"/>
                      <a:pt x="10206" y="20413"/>
                      <a:pt x="10206" y="43966"/>
                    </a:cubicBezTo>
                    <a:cubicBezTo>
                      <a:pt x="10206" y="67127"/>
                      <a:pt x="17272" y="78903"/>
                      <a:pt x="31404" y="78903"/>
                    </a:cubicBezTo>
                    <a:cubicBezTo>
                      <a:pt x="45929" y="78903"/>
                      <a:pt x="52995" y="67127"/>
                      <a:pt x="52995" y="43966"/>
                    </a:cubicBezTo>
                    <a:close/>
                  </a:path>
                </a:pathLst>
              </a:custGeom>
              <a:grpFill/>
              <a:ln w="3916" cap="flat">
                <a:noFill/>
                <a:prstDash val="solid"/>
                <a:miter/>
              </a:ln>
            </p:spPr>
            <p:txBody>
              <a:bodyPr rtlCol="0" anchor="ctr"/>
              <a:lstStyle/>
              <a:p>
                <a:endParaRPr lang="pl-PL"/>
              </a:p>
            </p:txBody>
          </p:sp>
          <p:sp>
            <p:nvSpPr>
              <p:cNvPr id="50" name="Dowolny kształt: kształt 49">
                <a:extLst>
                  <a:ext uri="{FF2B5EF4-FFF2-40B4-BE49-F238E27FC236}">
                    <a16:creationId xmlns:a16="http://schemas.microsoft.com/office/drawing/2014/main" id="{F66B5DC4-ADF0-46ED-B22D-3B45C1323CAF}"/>
                  </a:ext>
                </a:extLst>
              </p:cNvPr>
              <p:cNvSpPr/>
              <p:nvPr/>
            </p:nvSpPr>
            <p:spPr>
              <a:xfrm>
                <a:off x="1928866" y="670356"/>
                <a:ext cx="104026" cy="85184"/>
              </a:xfrm>
              <a:custGeom>
                <a:avLst/>
                <a:gdLst>
                  <a:gd name="connsiteX0" fmla="*/ 104027 w 104026"/>
                  <a:gd name="connsiteY0" fmla="*/ 0 h 85184"/>
                  <a:gd name="connsiteX1" fmla="*/ 81259 w 104026"/>
                  <a:gd name="connsiteY1" fmla="*/ 84792 h 85184"/>
                  <a:gd name="connsiteX2" fmla="*/ 70267 w 104026"/>
                  <a:gd name="connsiteY2" fmla="*/ 84792 h 85184"/>
                  <a:gd name="connsiteX3" fmla="*/ 50639 w 104026"/>
                  <a:gd name="connsiteY3" fmla="*/ 11384 h 85184"/>
                  <a:gd name="connsiteX4" fmla="*/ 32974 w 104026"/>
                  <a:gd name="connsiteY4" fmla="*/ 85184 h 85184"/>
                  <a:gd name="connsiteX5" fmla="*/ 22375 w 104026"/>
                  <a:gd name="connsiteY5" fmla="*/ 85184 h 85184"/>
                  <a:gd name="connsiteX6" fmla="*/ 0 w 104026"/>
                  <a:gd name="connsiteY6" fmla="*/ 393 h 85184"/>
                  <a:gd name="connsiteX7" fmla="*/ 9814 w 104026"/>
                  <a:gd name="connsiteY7" fmla="*/ 393 h 85184"/>
                  <a:gd name="connsiteX8" fmla="*/ 27871 w 104026"/>
                  <a:gd name="connsiteY8" fmla="*/ 74978 h 85184"/>
                  <a:gd name="connsiteX9" fmla="*/ 46321 w 104026"/>
                  <a:gd name="connsiteY9" fmla="*/ 393 h 85184"/>
                  <a:gd name="connsiteX10" fmla="*/ 56920 w 104026"/>
                  <a:gd name="connsiteY10" fmla="*/ 393 h 85184"/>
                  <a:gd name="connsiteX11" fmla="*/ 76155 w 104026"/>
                  <a:gd name="connsiteY11" fmla="*/ 74585 h 85184"/>
                  <a:gd name="connsiteX12" fmla="*/ 94213 w 104026"/>
                  <a:gd name="connsiteY12" fmla="*/ 393 h 85184"/>
                  <a:gd name="connsiteX13" fmla="*/ 104027 w 104026"/>
                  <a:gd name="connsiteY13" fmla="*/ 393 h 8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026" h="85184">
                    <a:moveTo>
                      <a:pt x="104027" y="0"/>
                    </a:moveTo>
                    <a:lnTo>
                      <a:pt x="81259" y="84792"/>
                    </a:lnTo>
                    <a:lnTo>
                      <a:pt x="70267" y="84792"/>
                    </a:lnTo>
                    <a:lnTo>
                      <a:pt x="50639" y="11384"/>
                    </a:lnTo>
                    <a:lnTo>
                      <a:pt x="32974" y="85184"/>
                    </a:lnTo>
                    <a:lnTo>
                      <a:pt x="22375" y="85184"/>
                    </a:lnTo>
                    <a:lnTo>
                      <a:pt x="0" y="393"/>
                    </a:lnTo>
                    <a:lnTo>
                      <a:pt x="9814" y="393"/>
                    </a:lnTo>
                    <a:lnTo>
                      <a:pt x="27871" y="74978"/>
                    </a:lnTo>
                    <a:lnTo>
                      <a:pt x="46321" y="393"/>
                    </a:lnTo>
                    <a:lnTo>
                      <a:pt x="56920" y="393"/>
                    </a:lnTo>
                    <a:lnTo>
                      <a:pt x="76155" y="74585"/>
                    </a:lnTo>
                    <a:lnTo>
                      <a:pt x="94213" y="393"/>
                    </a:lnTo>
                    <a:lnTo>
                      <a:pt x="104027" y="393"/>
                    </a:lnTo>
                    <a:close/>
                  </a:path>
                </a:pathLst>
              </a:custGeom>
              <a:grpFill/>
              <a:ln w="3916" cap="flat">
                <a:noFill/>
                <a:prstDash val="solid"/>
                <a:miter/>
              </a:ln>
            </p:spPr>
            <p:txBody>
              <a:bodyPr rtlCol="0" anchor="ctr"/>
              <a:lstStyle/>
              <a:p>
                <a:endParaRPr lang="pl-PL"/>
              </a:p>
            </p:txBody>
          </p:sp>
          <p:sp>
            <p:nvSpPr>
              <p:cNvPr id="51" name="Dowolny kształt: kształt 50">
                <a:extLst>
                  <a:ext uri="{FF2B5EF4-FFF2-40B4-BE49-F238E27FC236}">
                    <a16:creationId xmlns:a16="http://schemas.microsoft.com/office/drawing/2014/main" id="{C28FF6A5-0B2C-47E0-B042-C3C42F1D527D}"/>
                  </a:ext>
                </a:extLst>
              </p:cNvPr>
              <p:cNvSpPr/>
              <p:nvPr/>
            </p:nvSpPr>
            <p:spPr>
              <a:xfrm>
                <a:off x="2044277" y="668393"/>
                <a:ext cx="56920" cy="88324"/>
              </a:xfrm>
              <a:custGeom>
                <a:avLst/>
                <a:gdLst>
                  <a:gd name="connsiteX0" fmla="*/ 56920 w 56920"/>
                  <a:gd name="connsiteY0" fmla="*/ 38863 h 88324"/>
                  <a:gd name="connsiteX1" fmla="*/ 56920 w 56920"/>
                  <a:gd name="connsiteY1" fmla="*/ 47106 h 88324"/>
                  <a:gd name="connsiteX2" fmla="*/ 10206 w 56920"/>
                  <a:gd name="connsiteY2" fmla="*/ 47106 h 88324"/>
                  <a:gd name="connsiteX3" fmla="*/ 16487 w 56920"/>
                  <a:gd name="connsiteY3" fmla="*/ 71445 h 88324"/>
                  <a:gd name="connsiteX4" fmla="*/ 33760 w 56920"/>
                  <a:gd name="connsiteY4" fmla="*/ 79688 h 88324"/>
                  <a:gd name="connsiteX5" fmla="*/ 52602 w 56920"/>
                  <a:gd name="connsiteY5" fmla="*/ 73800 h 88324"/>
                  <a:gd name="connsiteX6" fmla="*/ 52602 w 56920"/>
                  <a:gd name="connsiteY6" fmla="*/ 83614 h 88324"/>
                  <a:gd name="connsiteX7" fmla="*/ 32189 w 56920"/>
                  <a:gd name="connsiteY7" fmla="*/ 88325 h 88324"/>
                  <a:gd name="connsiteX8" fmla="*/ 8244 w 56920"/>
                  <a:gd name="connsiteY8" fmla="*/ 76940 h 88324"/>
                  <a:gd name="connsiteX9" fmla="*/ 0 w 56920"/>
                  <a:gd name="connsiteY9" fmla="*/ 43966 h 88324"/>
                  <a:gd name="connsiteX10" fmla="*/ 8244 w 56920"/>
                  <a:gd name="connsiteY10" fmla="*/ 11384 h 88324"/>
                  <a:gd name="connsiteX11" fmla="*/ 29442 w 56920"/>
                  <a:gd name="connsiteY11" fmla="*/ 0 h 88324"/>
                  <a:gd name="connsiteX12" fmla="*/ 49462 w 56920"/>
                  <a:gd name="connsiteY12" fmla="*/ 10206 h 88324"/>
                  <a:gd name="connsiteX13" fmla="*/ 56920 w 56920"/>
                  <a:gd name="connsiteY13" fmla="*/ 38863 h 88324"/>
                  <a:gd name="connsiteX14" fmla="*/ 47499 w 56920"/>
                  <a:gd name="connsiteY14" fmla="*/ 38863 h 88324"/>
                  <a:gd name="connsiteX15" fmla="*/ 29834 w 56920"/>
                  <a:gd name="connsiteY15" fmla="*/ 9421 h 88324"/>
                  <a:gd name="connsiteX16" fmla="*/ 10599 w 56920"/>
                  <a:gd name="connsiteY16" fmla="*/ 38863 h 88324"/>
                  <a:gd name="connsiteX17" fmla="*/ 47499 w 56920"/>
                  <a:gd name="connsiteY17" fmla="*/ 38863 h 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920" h="88324">
                    <a:moveTo>
                      <a:pt x="56920" y="38863"/>
                    </a:moveTo>
                    <a:cubicBezTo>
                      <a:pt x="56920" y="41611"/>
                      <a:pt x="56920" y="44359"/>
                      <a:pt x="56920" y="47106"/>
                    </a:cubicBezTo>
                    <a:lnTo>
                      <a:pt x="10206" y="47106"/>
                    </a:lnTo>
                    <a:cubicBezTo>
                      <a:pt x="10206" y="57705"/>
                      <a:pt x="12169" y="65556"/>
                      <a:pt x="16487" y="71445"/>
                    </a:cubicBezTo>
                    <a:cubicBezTo>
                      <a:pt x="20413" y="76940"/>
                      <a:pt x="26301" y="79688"/>
                      <a:pt x="33760" y="79688"/>
                    </a:cubicBezTo>
                    <a:cubicBezTo>
                      <a:pt x="40433" y="79688"/>
                      <a:pt x="46714" y="77726"/>
                      <a:pt x="52602" y="73800"/>
                    </a:cubicBezTo>
                    <a:lnTo>
                      <a:pt x="52602" y="83614"/>
                    </a:lnTo>
                    <a:cubicBezTo>
                      <a:pt x="46714" y="86754"/>
                      <a:pt x="40041" y="88325"/>
                      <a:pt x="32189" y="88325"/>
                    </a:cubicBezTo>
                    <a:cubicBezTo>
                      <a:pt x="21590" y="88325"/>
                      <a:pt x="13739" y="84399"/>
                      <a:pt x="8244" y="76940"/>
                    </a:cubicBezTo>
                    <a:cubicBezTo>
                      <a:pt x="2748" y="69482"/>
                      <a:pt x="0" y="58490"/>
                      <a:pt x="0" y="43966"/>
                    </a:cubicBezTo>
                    <a:cubicBezTo>
                      <a:pt x="0" y="30227"/>
                      <a:pt x="2748" y="19628"/>
                      <a:pt x="8244" y="11384"/>
                    </a:cubicBezTo>
                    <a:cubicBezTo>
                      <a:pt x="13739" y="3926"/>
                      <a:pt x="20805" y="0"/>
                      <a:pt x="29442" y="0"/>
                    </a:cubicBezTo>
                    <a:cubicBezTo>
                      <a:pt x="38078" y="0"/>
                      <a:pt x="44751" y="3533"/>
                      <a:pt x="49462" y="10206"/>
                    </a:cubicBezTo>
                    <a:cubicBezTo>
                      <a:pt x="54565" y="17272"/>
                      <a:pt x="56920" y="26694"/>
                      <a:pt x="56920" y="38863"/>
                    </a:cubicBezTo>
                    <a:close/>
                    <a:moveTo>
                      <a:pt x="47499" y="38863"/>
                    </a:moveTo>
                    <a:cubicBezTo>
                      <a:pt x="47499" y="19235"/>
                      <a:pt x="41611" y="9421"/>
                      <a:pt x="29834" y="9421"/>
                    </a:cubicBezTo>
                    <a:cubicBezTo>
                      <a:pt x="18057" y="9421"/>
                      <a:pt x="11777" y="19235"/>
                      <a:pt x="10599" y="38863"/>
                    </a:cubicBezTo>
                    <a:lnTo>
                      <a:pt x="47499" y="38863"/>
                    </a:lnTo>
                    <a:close/>
                  </a:path>
                </a:pathLst>
              </a:custGeom>
              <a:grpFill/>
              <a:ln w="3916" cap="flat">
                <a:noFill/>
                <a:prstDash val="solid"/>
                <a:miter/>
              </a:ln>
            </p:spPr>
            <p:txBody>
              <a:bodyPr rtlCol="0" anchor="ctr"/>
              <a:lstStyle/>
              <a:p>
                <a:endParaRPr lang="pl-PL"/>
              </a:p>
            </p:txBody>
          </p:sp>
          <p:sp>
            <p:nvSpPr>
              <p:cNvPr id="52" name="Dowolny kształt: kształt 51">
                <a:extLst>
                  <a:ext uri="{FF2B5EF4-FFF2-40B4-BE49-F238E27FC236}">
                    <a16:creationId xmlns:a16="http://schemas.microsoft.com/office/drawing/2014/main" id="{55A3891E-5FC4-410F-A117-20A2C5139FEC}"/>
                  </a:ext>
                </a:extLst>
              </p:cNvPr>
              <p:cNvSpPr/>
              <p:nvPr/>
            </p:nvSpPr>
            <p:spPr>
              <a:xfrm>
                <a:off x="2156155" y="636989"/>
                <a:ext cx="69874" cy="120121"/>
              </a:xfrm>
              <a:custGeom>
                <a:avLst/>
                <a:gdLst>
                  <a:gd name="connsiteX0" fmla="*/ 69874 w 69874"/>
                  <a:gd name="connsiteY0" fmla="*/ 105989 h 120121"/>
                  <a:gd name="connsiteX1" fmla="*/ 69482 w 69874"/>
                  <a:gd name="connsiteY1" fmla="*/ 116588 h 120121"/>
                  <a:gd name="connsiteX2" fmla="*/ 49069 w 69874"/>
                  <a:gd name="connsiteY2" fmla="*/ 120121 h 120121"/>
                  <a:gd name="connsiteX3" fmla="*/ 14132 w 69874"/>
                  <a:gd name="connsiteY3" fmla="*/ 104027 h 120121"/>
                  <a:gd name="connsiteX4" fmla="*/ 0 w 69874"/>
                  <a:gd name="connsiteY4" fmla="*/ 59276 h 120121"/>
                  <a:gd name="connsiteX5" fmla="*/ 13347 w 69874"/>
                  <a:gd name="connsiteY5" fmla="*/ 16095 h 120121"/>
                  <a:gd name="connsiteX6" fmla="*/ 48677 w 69874"/>
                  <a:gd name="connsiteY6" fmla="*/ 0 h 120121"/>
                  <a:gd name="connsiteX7" fmla="*/ 68697 w 69874"/>
                  <a:gd name="connsiteY7" fmla="*/ 3533 h 120121"/>
                  <a:gd name="connsiteX8" fmla="*/ 69089 w 69874"/>
                  <a:gd name="connsiteY8" fmla="*/ 14917 h 120121"/>
                  <a:gd name="connsiteX9" fmla="*/ 49069 w 69874"/>
                  <a:gd name="connsiteY9" fmla="*/ 9421 h 120121"/>
                  <a:gd name="connsiteX10" fmla="*/ 21198 w 69874"/>
                  <a:gd name="connsiteY10" fmla="*/ 22376 h 120121"/>
                  <a:gd name="connsiteX11" fmla="*/ 10991 w 69874"/>
                  <a:gd name="connsiteY11" fmla="*/ 58490 h 120121"/>
                  <a:gd name="connsiteX12" fmla="*/ 21983 w 69874"/>
                  <a:gd name="connsiteY12" fmla="*/ 96961 h 120121"/>
                  <a:gd name="connsiteX13" fmla="*/ 50639 w 69874"/>
                  <a:gd name="connsiteY13" fmla="*/ 110700 h 120121"/>
                  <a:gd name="connsiteX14" fmla="*/ 69874 w 69874"/>
                  <a:gd name="connsiteY14" fmla="*/ 105989 h 12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74" h="120121">
                    <a:moveTo>
                      <a:pt x="69874" y="105989"/>
                    </a:moveTo>
                    <a:lnTo>
                      <a:pt x="69482" y="116588"/>
                    </a:lnTo>
                    <a:cubicBezTo>
                      <a:pt x="63594" y="118944"/>
                      <a:pt x="56920" y="120121"/>
                      <a:pt x="49069" y="120121"/>
                    </a:cubicBezTo>
                    <a:cubicBezTo>
                      <a:pt x="34937" y="120121"/>
                      <a:pt x="23161" y="114626"/>
                      <a:pt x="14132" y="104027"/>
                    </a:cubicBezTo>
                    <a:cubicBezTo>
                      <a:pt x="4711" y="93035"/>
                      <a:pt x="0" y="78118"/>
                      <a:pt x="0" y="59276"/>
                    </a:cubicBezTo>
                    <a:cubicBezTo>
                      <a:pt x="0" y="41218"/>
                      <a:pt x="4318" y="26694"/>
                      <a:pt x="13347" y="16095"/>
                    </a:cubicBezTo>
                    <a:cubicBezTo>
                      <a:pt x="22376" y="5496"/>
                      <a:pt x="34152" y="0"/>
                      <a:pt x="48677" y="0"/>
                    </a:cubicBezTo>
                    <a:cubicBezTo>
                      <a:pt x="54957" y="0"/>
                      <a:pt x="61631" y="1178"/>
                      <a:pt x="68697" y="3533"/>
                    </a:cubicBezTo>
                    <a:lnTo>
                      <a:pt x="69089" y="14917"/>
                    </a:lnTo>
                    <a:cubicBezTo>
                      <a:pt x="63201" y="11384"/>
                      <a:pt x="56528" y="9421"/>
                      <a:pt x="49069" y="9421"/>
                    </a:cubicBezTo>
                    <a:cubicBezTo>
                      <a:pt x="37293" y="9421"/>
                      <a:pt x="27871" y="13739"/>
                      <a:pt x="21198" y="22376"/>
                    </a:cubicBezTo>
                    <a:cubicBezTo>
                      <a:pt x="14525" y="31012"/>
                      <a:pt x="10991" y="43181"/>
                      <a:pt x="10991" y="58490"/>
                    </a:cubicBezTo>
                    <a:cubicBezTo>
                      <a:pt x="10991" y="74978"/>
                      <a:pt x="14525" y="87932"/>
                      <a:pt x="21983" y="96961"/>
                    </a:cubicBezTo>
                    <a:cubicBezTo>
                      <a:pt x="29049" y="105989"/>
                      <a:pt x="38470" y="110700"/>
                      <a:pt x="50639" y="110700"/>
                    </a:cubicBezTo>
                    <a:cubicBezTo>
                      <a:pt x="57313" y="110700"/>
                      <a:pt x="63986" y="109130"/>
                      <a:pt x="69874" y="105989"/>
                    </a:cubicBezTo>
                    <a:close/>
                  </a:path>
                </a:pathLst>
              </a:custGeom>
              <a:grpFill/>
              <a:ln w="3916" cap="flat">
                <a:noFill/>
                <a:prstDash val="solid"/>
                <a:miter/>
              </a:ln>
            </p:spPr>
            <p:txBody>
              <a:bodyPr rtlCol="0" anchor="ctr"/>
              <a:lstStyle/>
              <a:p>
                <a:endParaRPr lang="pl-PL"/>
              </a:p>
            </p:txBody>
          </p:sp>
          <p:sp>
            <p:nvSpPr>
              <p:cNvPr id="53" name="Dowolny kształt: kształt 52">
                <a:extLst>
                  <a:ext uri="{FF2B5EF4-FFF2-40B4-BE49-F238E27FC236}">
                    <a16:creationId xmlns:a16="http://schemas.microsoft.com/office/drawing/2014/main" id="{FDA873E6-D89D-4053-9AE8-DD401448734B}"/>
                  </a:ext>
                </a:extLst>
              </p:cNvPr>
              <p:cNvSpPr/>
              <p:nvPr/>
            </p:nvSpPr>
            <p:spPr>
              <a:xfrm>
                <a:off x="2238984" y="668393"/>
                <a:ext cx="56920" cy="88324"/>
              </a:xfrm>
              <a:custGeom>
                <a:avLst/>
                <a:gdLst>
                  <a:gd name="connsiteX0" fmla="*/ 56920 w 56920"/>
                  <a:gd name="connsiteY0" fmla="*/ 38863 h 88324"/>
                  <a:gd name="connsiteX1" fmla="*/ 56920 w 56920"/>
                  <a:gd name="connsiteY1" fmla="*/ 47106 h 88324"/>
                  <a:gd name="connsiteX2" fmla="*/ 10206 w 56920"/>
                  <a:gd name="connsiteY2" fmla="*/ 47106 h 88324"/>
                  <a:gd name="connsiteX3" fmla="*/ 16487 w 56920"/>
                  <a:gd name="connsiteY3" fmla="*/ 71445 h 88324"/>
                  <a:gd name="connsiteX4" fmla="*/ 33760 w 56920"/>
                  <a:gd name="connsiteY4" fmla="*/ 79688 h 88324"/>
                  <a:gd name="connsiteX5" fmla="*/ 52602 w 56920"/>
                  <a:gd name="connsiteY5" fmla="*/ 73800 h 88324"/>
                  <a:gd name="connsiteX6" fmla="*/ 52602 w 56920"/>
                  <a:gd name="connsiteY6" fmla="*/ 83614 h 88324"/>
                  <a:gd name="connsiteX7" fmla="*/ 32189 w 56920"/>
                  <a:gd name="connsiteY7" fmla="*/ 88325 h 88324"/>
                  <a:gd name="connsiteX8" fmla="*/ 8244 w 56920"/>
                  <a:gd name="connsiteY8" fmla="*/ 76940 h 88324"/>
                  <a:gd name="connsiteX9" fmla="*/ 0 w 56920"/>
                  <a:gd name="connsiteY9" fmla="*/ 43966 h 88324"/>
                  <a:gd name="connsiteX10" fmla="*/ 8244 w 56920"/>
                  <a:gd name="connsiteY10" fmla="*/ 11384 h 88324"/>
                  <a:gd name="connsiteX11" fmla="*/ 29442 w 56920"/>
                  <a:gd name="connsiteY11" fmla="*/ 0 h 88324"/>
                  <a:gd name="connsiteX12" fmla="*/ 49462 w 56920"/>
                  <a:gd name="connsiteY12" fmla="*/ 10206 h 88324"/>
                  <a:gd name="connsiteX13" fmla="*/ 56920 w 56920"/>
                  <a:gd name="connsiteY13" fmla="*/ 38863 h 88324"/>
                  <a:gd name="connsiteX14" fmla="*/ 47106 w 56920"/>
                  <a:gd name="connsiteY14" fmla="*/ 38863 h 88324"/>
                  <a:gd name="connsiteX15" fmla="*/ 29442 w 56920"/>
                  <a:gd name="connsiteY15" fmla="*/ 9421 h 88324"/>
                  <a:gd name="connsiteX16" fmla="*/ 10206 w 56920"/>
                  <a:gd name="connsiteY16" fmla="*/ 38863 h 88324"/>
                  <a:gd name="connsiteX17" fmla="*/ 47106 w 56920"/>
                  <a:gd name="connsiteY17" fmla="*/ 38863 h 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920" h="88324">
                    <a:moveTo>
                      <a:pt x="56920" y="38863"/>
                    </a:moveTo>
                    <a:cubicBezTo>
                      <a:pt x="56920" y="41611"/>
                      <a:pt x="56920" y="44359"/>
                      <a:pt x="56920" y="47106"/>
                    </a:cubicBezTo>
                    <a:lnTo>
                      <a:pt x="10206" y="47106"/>
                    </a:lnTo>
                    <a:cubicBezTo>
                      <a:pt x="10206" y="57705"/>
                      <a:pt x="12169" y="65556"/>
                      <a:pt x="16487" y="71445"/>
                    </a:cubicBezTo>
                    <a:cubicBezTo>
                      <a:pt x="20413" y="76940"/>
                      <a:pt x="26301" y="79688"/>
                      <a:pt x="33760" y="79688"/>
                    </a:cubicBezTo>
                    <a:cubicBezTo>
                      <a:pt x="40433" y="79688"/>
                      <a:pt x="46714" y="77726"/>
                      <a:pt x="52602" y="73800"/>
                    </a:cubicBezTo>
                    <a:lnTo>
                      <a:pt x="52602" y="83614"/>
                    </a:lnTo>
                    <a:cubicBezTo>
                      <a:pt x="46714" y="86754"/>
                      <a:pt x="40040" y="88325"/>
                      <a:pt x="32189" y="88325"/>
                    </a:cubicBezTo>
                    <a:cubicBezTo>
                      <a:pt x="21590" y="88325"/>
                      <a:pt x="13739" y="84399"/>
                      <a:pt x="8244" y="76940"/>
                    </a:cubicBezTo>
                    <a:cubicBezTo>
                      <a:pt x="2748" y="69482"/>
                      <a:pt x="0" y="58490"/>
                      <a:pt x="0" y="43966"/>
                    </a:cubicBezTo>
                    <a:cubicBezTo>
                      <a:pt x="0" y="30227"/>
                      <a:pt x="2748" y="19628"/>
                      <a:pt x="8244" y="11384"/>
                    </a:cubicBezTo>
                    <a:cubicBezTo>
                      <a:pt x="13739" y="3926"/>
                      <a:pt x="20805" y="0"/>
                      <a:pt x="29442" y="0"/>
                    </a:cubicBezTo>
                    <a:cubicBezTo>
                      <a:pt x="38078" y="0"/>
                      <a:pt x="44751" y="3533"/>
                      <a:pt x="49462" y="10206"/>
                    </a:cubicBezTo>
                    <a:cubicBezTo>
                      <a:pt x="54565" y="17272"/>
                      <a:pt x="56920" y="26694"/>
                      <a:pt x="56920" y="38863"/>
                    </a:cubicBezTo>
                    <a:close/>
                    <a:moveTo>
                      <a:pt x="47106" y="38863"/>
                    </a:moveTo>
                    <a:cubicBezTo>
                      <a:pt x="47106" y="19235"/>
                      <a:pt x="41218" y="9421"/>
                      <a:pt x="29442" y="9421"/>
                    </a:cubicBezTo>
                    <a:cubicBezTo>
                      <a:pt x="17665" y="9421"/>
                      <a:pt x="11384" y="19235"/>
                      <a:pt x="10206" y="38863"/>
                    </a:cubicBezTo>
                    <a:lnTo>
                      <a:pt x="47106" y="38863"/>
                    </a:lnTo>
                    <a:close/>
                  </a:path>
                </a:pathLst>
              </a:custGeom>
              <a:grpFill/>
              <a:ln w="3916" cap="flat">
                <a:noFill/>
                <a:prstDash val="solid"/>
                <a:miter/>
              </a:ln>
            </p:spPr>
            <p:txBody>
              <a:bodyPr rtlCol="0" anchor="ctr"/>
              <a:lstStyle/>
              <a:p>
                <a:endParaRPr lang="pl-PL"/>
              </a:p>
            </p:txBody>
          </p:sp>
          <p:sp>
            <p:nvSpPr>
              <p:cNvPr id="54" name="Dowolny kształt: kształt 53">
                <a:extLst>
                  <a:ext uri="{FF2B5EF4-FFF2-40B4-BE49-F238E27FC236}">
                    <a16:creationId xmlns:a16="http://schemas.microsoft.com/office/drawing/2014/main" id="{2ED82181-77C1-4932-A28C-E28EBEB38DF6}"/>
                  </a:ext>
                </a:extLst>
              </p:cNvPr>
              <p:cNvSpPr/>
              <p:nvPr/>
            </p:nvSpPr>
            <p:spPr>
              <a:xfrm>
                <a:off x="2314354" y="669178"/>
                <a:ext cx="54565" cy="86361"/>
              </a:xfrm>
              <a:custGeom>
                <a:avLst/>
                <a:gdLst>
                  <a:gd name="connsiteX0" fmla="*/ 54565 w 54565"/>
                  <a:gd name="connsiteY0" fmla="*/ 86362 h 86361"/>
                  <a:gd name="connsiteX1" fmla="*/ 45144 w 54565"/>
                  <a:gd name="connsiteY1" fmla="*/ 86362 h 86361"/>
                  <a:gd name="connsiteX2" fmla="*/ 45144 w 54565"/>
                  <a:gd name="connsiteY2" fmla="*/ 27479 h 86361"/>
                  <a:gd name="connsiteX3" fmla="*/ 30227 w 54565"/>
                  <a:gd name="connsiteY3" fmla="*/ 8636 h 86361"/>
                  <a:gd name="connsiteX4" fmla="*/ 15702 w 54565"/>
                  <a:gd name="connsiteY4" fmla="*/ 15702 h 86361"/>
                  <a:gd name="connsiteX5" fmla="*/ 10206 w 54565"/>
                  <a:gd name="connsiteY5" fmla="*/ 34937 h 86361"/>
                  <a:gd name="connsiteX6" fmla="*/ 10206 w 54565"/>
                  <a:gd name="connsiteY6" fmla="*/ 86362 h 86361"/>
                  <a:gd name="connsiteX7" fmla="*/ 785 w 54565"/>
                  <a:gd name="connsiteY7" fmla="*/ 86362 h 86361"/>
                  <a:gd name="connsiteX8" fmla="*/ 785 w 54565"/>
                  <a:gd name="connsiteY8" fmla="*/ 23946 h 86361"/>
                  <a:gd name="connsiteX9" fmla="*/ 0 w 54565"/>
                  <a:gd name="connsiteY9" fmla="*/ 1570 h 86361"/>
                  <a:gd name="connsiteX10" fmla="*/ 8636 w 54565"/>
                  <a:gd name="connsiteY10" fmla="*/ 1570 h 86361"/>
                  <a:gd name="connsiteX11" fmla="*/ 9029 w 54565"/>
                  <a:gd name="connsiteY11" fmla="*/ 13739 h 86361"/>
                  <a:gd name="connsiteX12" fmla="*/ 31012 w 54565"/>
                  <a:gd name="connsiteY12" fmla="*/ 0 h 86361"/>
                  <a:gd name="connsiteX13" fmla="*/ 48284 w 54565"/>
                  <a:gd name="connsiteY13" fmla="*/ 7066 h 86361"/>
                  <a:gd name="connsiteX14" fmla="*/ 54565 w 54565"/>
                  <a:gd name="connsiteY14" fmla="*/ 27086 h 86361"/>
                  <a:gd name="connsiteX15" fmla="*/ 54565 w 54565"/>
                  <a:gd name="connsiteY15" fmla="*/ 86362 h 8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65" h="86361">
                    <a:moveTo>
                      <a:pt x="54565" y="86362"/>
                    </a:moveTo>
                    <a:lnTo>
                      <a:pt x="45144" y="86362"/>
                    </a:lnTo>
                    <a:lnTo>
                      <a:pt x="45144" y="27479"/>
                    </a:lnTo>
                    <a:cubicBezTo>
                      <a:pt x="45144" y="14917"/>
                      <a:pt x="40041" y="8636"/>
                      <a:pt x="30227" y="8636"/>
                    </a:cubicBezTo>
                    <a:cubicBezTo>
                      <a:pt x="24338" y="8636"/>
                      <a:pt x="19235" y="10992"/>
                      <a:pt x="15702" y="15702"/>
                    </a:cubicBezTo>
                    <a:cubicBezTo>
                      <a:pt x="12169" y="20413"/>
                      <a:pt x="10206" y="26694"/>
                      <a:pt x="10206" y="34937"/>
                    </a:cubicBezTo>
                    <a:lnTo>
                      <a:pt x="10206" y="86362"/>
                    </a:lnTo>
                    <a:lnTo>
                      <a:pt x="785" y="86362"/>
                    </a:lnTo>
                    <a:lnTo>
                      <a:pt x="785" y="23946"/>
                    </a:lnTo>
                    <a:cubicBezTo>
                      <a:pt x="785" y="17665"/>
                      <a:pt x="393" y="10206"/>
                      <a:pt x="0" y="1570"/>
                    </a:cubicBezTo>
                    <a:lnTo>
                      <a:pt x="8636" y="1570"/>
                    </a:lnTo>
                    <a:cubicBezTo>
                      <a:pt x="8636" y="1963"/>
                      <a:pt x="8636" y="5888"/>
                      <a:pt x="9029" y="13739"/>
                    </a:cubicBezTo>
                    <a:cubicBezTo>
                      <a:pt x="13739" y="4711"/>
                      <a:pt x="21198" y="0"/>
                      <a:pt x="31012" y="0"/>
                    </a:cubicBezTo>
                    <a:cubicBezTo>
                      <a:pt x="38470" y="0"/>
                      <a:pt x="43966" y="2355"/>
                      <a:pt x="48284" y="7066"/>
                    </a:cubicBezTo>
                    <a:cubicBezTo>
                      <a:pt x="52602" y="11777"/>
                      <a:pt x="54565" y="18450"/>
                      <a:pt x="54565" y="27086"/>
                    </a:cubicBezTo>
                    <a:lnTo>
                      <a:pt x="54565" y="86362"/>
                    </a:lnTo>
                    <a:close/>
                  </a:path>
                </a:pathLst>
              </a:custGeom>
              <a:grpFill/>
              <a:ln w="3916" cap="flat">
                <a:noFill/>
                <a:prstDash val="solid"/>
                <a:miter/>
              </a:ln>
            </p:spPr>
            <p:txBody>
              <a:bodyPr rtlCol="0" anchor="ctr"/>
              <a:lstStyle/>
              <a:p>
                <a:endParaRPr lang="pl-PL"/>
              </a:p>
            </p:txBody>
          </p:sp>
          <p:sp>
            <p:nvSpPr>
              <p:cNvPr id="55" name="Dowolny kształt: kształt 54">
                <a:extLst>
                  <a:ext uri="{FF2B5EF4-FFF2-40B4-BE49-F238E27FC236}">
                    <a16:creationId xmlns:a16="http://schemas.microsoft.com/office/drawing/2014/main" id="{A29DFD63-6D34-484C-9FD0-A5A2146C4FB6}"/>
                  </a:ext>
                </a:extLst>
              </p:cNvPr>
              <p:cNvSpPr/>
              <p:nvPr/>
            </p:nvSpPr>
            <p:spPr>
              <a:xfrm>
                <a:off x="2381873" y="650728"/>
                <a:ext cx="39255" cy="105596"/>
              </a:xfrm>
              <a:custGeom>
                <a:avLst/>
                <a:gdLst>
                  <a:gd name="connsiteX0" fmla="*/ 38863 w 39255"/>
                  <a:gd name="connsiteY0" fmla="*/ 103634 h 105596"/>
                  <a:gd name="connsiteX1" fmla="*/ 29049 w 39255"/>
                  <a:gd name="connsiteY1" fmla="*/ 105597 h 105596"/>
                  <a:gd name="connsiteX2" fmla="*/ 14917 w 39255"/>
                  <a:gd name="connsiteY2" fmla="*/ 98531 h 105596"/>
                  <a:gd name="connsiteX3" fmla="*/ 12562 w 39255"/>
                  <a:gd name="connsiteY3" fmla="*/ 78118 h 105596"/>
                  <a:gd name="connsiteX4" fmla="*/ 12562 w 39255"/>
                  <a:gd name="connsiteY4" fmla="*/ 28264 h 105596"/>
                  <a:gd name="connsiteX5" fmla="*/ 0 w 39255"/>
                  <a:gd name="connsiteY5" fmla="*/ 28264 h 105596"/>
                  <a:gd name="connsiteX6" fmla="*/ 0 w 39255"/>
                  <a:gd name="connsiteY6" fmla="*/ 20020 h 105596"/>
                  <a:gd name="connsiteX7" fmla="*/ 12562 w 39255"/>
                  <a:gd name="connsiteY7" fmla="*/ 20020 h 105596"/>
                  <a:gd name="connsiteX8" fmla="*/ 12562 w 39255"/>
                  <a:gd name="connsiteY8" fmla="*/ 2748 h 105596"/>
                  <a:gd name="connsiteX9" fmla="*/ 21983 w 39255"/>
                  <a:gd name="connsiteY9" fmla="*/ 0 h 105596"/>
                  <a:gd name="connsiteX10" fmla="*/ 21983 w 39255"/>
                  <a:gd name="connsiteY10" fmla="*/ 20020 h 105596"/>
                  <a:gd name="connsiteX11" fmla="*/ 39255 w 39255"/>
                  <a:gd name="connsiteY11" fmla="*/ 20020 h 105596"/>
                  <a:gd name="connsiteX12" fmla="*/ 39255 w 39255"/>
                  <a:gd name="connsiteY12" fmla="*/ 28264 h 105596"/>
                  <a:gd name="connsiteX13" fmla="*/ 21983 w 39255"/>
                  <a:gd name="connsiteY13" fmla="*/ 28264 h 105596"/>
                  <a:gd name="connsiteX14" fmla="*/ 21983 w 39255"/>
                  <a:gd name="connsiteY14" fmla="*/ 81259 h 105596"/>
                  <a:gd name="connsiteX15" fmla="*/ 23161 w 39255"/>
                  <a:gd name="connsiteY15" fmla="*/ 91858 h 105596"/>
                  <a:gd name="connsiteX16" fmla="*/ 31797 w 39255"/>
                  <a:gd name="connsiteY16" fmla="*/ 96568 h 105596"/>
                  <a:gd name="connsiteX17" fmla="*/ 38863 w 39255"/>
                  <a:gd name="connsiteY17" fmla="*/ 95391 h 105596"/>
                  <a:gd name="connsiteX18" fmla="*/ 38863 w 39255"/>
                  <a:gd name="connsiteY18" fmla="*/ 103634 h 10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255" h="105596">
                    <a:moveTo>
                      <a:pt x="38863" y="103634"/>
                    </a:moveTo>
                    <a:cubicBezTo>
                      <a:pt x="35330" y="104812"/>
                      <a:pt x="32189" y="105597"/>
                      <a:pt x="29049" y="105597"/>
                    </a:cubicBezTo>
                    <a:cubicBezTo>
                      <a:pt x="21983" y="105597"/>
                      <a:pt x="17272" y="103242"/>
                      <a:pt x="14917" y="98531"/>
                    </a:cubicBezTo>
                    <a:cubicBezTo>
                      <a:pt x="13347" y="94998"/>
                      <a:pt x="12562" y="88325"/>
                      <a:pt x="12562" y="78118"/>
                    </a:cubicBezTo>
                    <a:lnTo>
                      <a:pt x="12562" y="28264"/>
                    </a:lnTo>
                    <a:lnTo>
                      <a:pt x="0" y="28264"/>
                    </a:lnTo>
                    <a:lnTo>
                      <a:pt x="0" y="20020"/>
                    </a:lnTo>
                    <a:lnTo>
                      <a:pt x="12562" y="20020"/>
                    </a:lnTo>
                    <a:lnTo>
                      <a:pt x="12562" y="2748"/>
                    </a:lnTo>
                    <a:lnTo>
                      <a:pt x="21983" y="0"/>
                    </a:lnTo>
                    <a:lnTo>
                      <a:pt x="21983" y="20020"/>
                    </a:lnTo>
                    <a:lnTo>
                      <a:pt x="39255" y="20020"/>
                    </a:lnTo>
                    <a:lnTo>
                      <a:pt x="39255" y="28264"/>
                    </a:lnTo>
                    <a:lnTo>
                      <a:pt x="21983" y="28264"/>
                    </a:lnTo>
                    <a:lnTo>
                      <a:pt x="21983" y="81259"/>
                    </a:lnTo>
                    <a:cubicBezTo>
                      <a:pt x="21983" y="86362"/>
                      <a:pt x="22376" y="89895"/>
                      <a:pt x="23161" y="91858"/>
                    </a:cubicBezTo>
                    <a:cubicBezTo>
                      <a:pt x="24338" y="94998"/>
                      <a:pt x="27479" y="96568"/>
                      <a:pt x="31797" y="96568"/>
                    </a:cubicBezTo>
                    <a:cubicBezTo>
                      <a:pt x="33760" y="96568"/>
                      <a:pt x="36507" y="96176"/>
                      <a:pt x="38863" y="95391"/>
                    </a:cubicBezTo>
                    <a:lnTo>
                      <a:pt x="38863" y="103634"/>
                    </a:lnTo>
                    <a:close/>
                  </a:path>
                </a:pathLst>
              </a:custGeom>
              <a:grpFill/>
              <a:ln w="3916" cap="flat">
                <a:noFill/>
                <a:prstDash val="solid"/>
                <a:miter/>
              </a:ln>
            </p:spPr>
            <p:txBody>
              <a:bodyPr rtlCol="0" anchor="ctr"/>
              <a:lstStyle/>
              <a:p>
                <a:endParaRPr lang="pl-PL"/>
              </a:p>
            </p:txBody>
          </p:sp>
          <p:sp>
            <p:nvSpPr>
              <p:cNvPr id="56" name="Dowolny kształt: kształt 55">
                <a:extLst>
                  <a:ext uri="{FF2B5EF4-FFF2-40B4-BE49-F238E27FC236}">
                    <a16:creationId xmlns:a16="http://schemas.microsoft.com/office/drawing/2014/main" id="{076AF2E8-1444-4B26-AA7A-BAC37D22291C}"/>
                  </a:ext>
                </a:extLst>
              </p:cNvPr>
              <p:cNvSpPr/>
              <p:nvPr/>
            </p:nvSpPr>
            <p:spPr>
              <a:xfrm>
                <a:off x="2434868" y="669178"/>
                <a:ext cx="32189" cy="85969"/>
              </a:xfrm>
              <a:custGeom>
                <a:avLst/>
                <a:gdLst>
                  <a:gd name="connsiteX0" fmla="*/ 32189 w 32189"/>
                  <a:gd name="connsiteY0" fmla="*/ 10206 h 85969"/>
                  <a:gd name="connsiteX1" fmla="*/ 29442 w 32189"/>
                  <a:gd name="connsiteY1" fmla="*/ 10206 h 85969"/>
                  <a:gd name="connsiteX2" fmla="*/ 15702 w 32189"/>
                  <a:gd name="connsiteY2" fmla="*/ 16095 h 85969"/>
                  <a:gd name="connsiteX3" fmla="*/ 10206 w 32189"/>
                  <a:gd name="connsiteY3" fmla="*/ 34545 h 85969"/>
                  <a:gd name="connsiteX4" fmla="*/ 10206 w 32189"/>
                  <a:gd name="connsiteY4" fmla="*/ 85969 h 85969"/>
                  <a:gd name="connsiteX5" fmla="*/ 785 w 32189"/>
                  <a:gd name="connsiteY5" fmla="*/ 85969 h 85969"/>
                  <a:gd name="connsiteX6" fmla="*/ 785 w 32189"/>
                  <a:gd name="connsiteY6" fmla="*/ 23946 h 85969"/>
                  <a:gd name="connsiteX7" fmla="*/ 0 w 32189"/>
                  <a:gd name="connsiteY7" fmla="*/ 1570 h 85969"/>
                  <a:gd name="connsiteX8" fmla="*/ 8636 w 32189"/>
                  <a:gd name="connsiteY8" fmla="*/ 1570 h 85969"/>
                  <a:gd name="connsiteX9" fmla="*/ 9029 w 32189"/>
                  <a:gd name="connsiteY9" fmla="*/ 16095 h 85969"/>
                  <a:gd name="connsiteX10" fmla="*/ 31797 w 32189"/>
                  <a:gd name="connsiteY10" fmla="*/ 0 h 85969"/>
                  <a:gd name="connsiteX11" fmla="*/ 31797 w 32189"/>
                  <a:gd name="connsiteY11" fmla="*/ 10206 h 8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89" h="85969">
                    <a:moveTo>
                      <a:pt x="32189" y="10206"/>
                    </a:moveTo>
                    <a:lnTo>
                      <a:pt x="29442" y="10206"/>
                    </a:lnTo>
                    <a:cubicBezTo>
                      <a:pt x="23553" y="10206"/>
                      <a:pt x="19235" y="12169"/>
                      <a:pt x="15702" y="16095"/>
                    </a:cubicBezTo>
                    <a:cubicBezTo>
                      <a:pt x="12169" y="20413"/>
                      <a:pt x="10206" y="26694"/>
                      <a:pt x="10206" y="34545"/>
                    </a:cubicBezTo>
                    <a:lnTo>
                      <a:pt x="10206" y="85969"/>
                    </a:lnTo>
                    <a:lnTo>
                      <a:pt x="785" y="85969"/>
                    </a:lnTo>
                    <a:lnTo>
                      <a:pt x="785" y="23946"/>
                    </a:lnTo>
                    <a:cubicBezTo>
                      <a:pt x="785" y="17665"/>
                      <a:pt x="392" y="10206"/>
                      <a:pt x="0" y="1570"/>
                    </a:cubicBezTo>
                    <a:lnTo>
                      <a:pt x="8636" y="1570"/>
                    </a:lnTo>
                    <a:cubicBezTo>
                      <a:pt x="9029" y="5888"/>
                      <a:pt x="9029" y="10992"/>
                      <a:pt x="9029" y="16095"/>
                    </a:cubicBezTo>
                    <a:cubicBezTo>
                      <a:pt x="13347" y="5888"/>
                      <a:pt x="20805" y="393"/>
                      <a:pt x="31797" y="0"/>
                    </a:cubicBezTo>
                    <a:lnTo>
                      <a:pt x="31797" y="10206"/>
                    </a:lnTo>
                    <a:close/>
                  </a:path>
                </a:pathLst>
              </a:custGeom>
              <a:grpFill/>
              <a:ln w="3916" cap="flat">
                <a:noFill/>
                <a:prstDash val="solid"/>
                <a:miter/>
              </a:ln>
            </p:spPr>
            <p:txBody>
              <a:bodyPr rtlCol="0" anchor="ctr"/>
              <a:lstStyle/>
              <a:p>
                <a:endParaRPr lang="pl-PL"/>
              </a:p>
            </p:txBody>
          </p:sp>
          <p:sp>
            <p:nvSpPr>
              <p:cNvPr id="57" name="Dowolny kształt: kształt 56">
                <a:extLst>
                  <a:ext uri="{FF2B5EF4-FFF2-40B4-BE49-F238E27FC236}">
                    <a16:creationId xmlns:a16="http://schemas.microsoft.com/office/drawing/2014/main" id="{4A74695C-2FF8-4E44-8CA2-610DC4257D14}"/>
                  </a:ext>
                </a:extLst>
              </p:cNvPr>
              <p:cNvSpPr/>
              <p:nvPr/>
            </p:nvSpPr>
            <p:spPr>
              <a:xfrm>
                <a:off x="2479226" y="670356"/>
                <a:ext cx="54565" cy="86754"/>
              </a:xfrm>
              <a:custGeom>
                <a:avLst/>
                <a:gdLst>
                  <a:gd name="connsiteX0" fmla="*/ 54565 w 54565"/>
                  <a:gd name="connsiteY0" fmla="*/ 85184 h 86754"/>
                  <a:gd name="connsiteX1" fmla="*/ 45929 w 54565"/>
                  <a:gd name="connsiteY1" fmla="*/ 85184 h 86754"/>
                  <a:gd name="connsiteX2" fmla="*/ 45536 w 54565"/>
                  <a:gd name="connsiteY2" fmla="*/ 73015 h 86754"/>
                  <a:gd name="connsiteX3" fmla="*/ 23553 w 54565"/>
                  <a:gd name="connsiteY3" fmla="*/ 86754 h 86754"/>
                  <a:gd name="connsiteX4" fmla="*/ 6281 w 54565"/>
                  <a:gd name="connsiteY4" fmla="*/ 79688 h 86754"/>
                  <a:gd name="connsiteX5" fmla="*/ 0 w 54565"/>
                  <a:gd name="connsiteY5" fmla="*/ 59668 h 86754"/>
                  <a:gd name="connsiteX6" fmla="*/ 0 w 54565"/>
                  <a:gd name="connsiteY6" fmla="*/ 0 h 86754"/>
                  <a:gd name="connsiteX7" fmla="*/ 9421 w 54565"/>
                  <a:gd name="connsiteY7" fmla="*/ 0 h 86754"/>
                  <a:gd name="connsiteX8" fmla="*/ 9421 w 54565"/>
                  <a:gd name="connsiteY8" fmla="*/ 58883 h 86754"/>
                  <a:gd name="connsiteX9" fmla="*/ 24338 w 54565"/>
                  <a:gd name="connsiteY9" fmla="*/ 77726 h 86754"/>
                  <a:gd name="connsiteX10" fmla="*/ 38863 w 54565"/>
                  <a:gd name="connsiteY10" fmla="*/ 70660 h 86754"/>
                  <a:gd name="connsiteX11" fmla="*/ 44358 w 54565"/>
                  <a:gd name="connsiteY11" fmla="*/ 51424 h 86754"/>
                  <a:gd name="connsiteX12" fmla="*/ 44358 w 54565"/>
                  <a:gd name="connsiteY12" fmla="*/ 0 h 86754"/>
                  <a:gd name="connsiteX13" fmla="*/ 53780 w 54565"/>
                  <a:gd name="connsiteY13" fmla="*/ 0 h 86754"/>
                  <a:gd name="connsiteX14" fmla="*/ 53780 w 54565"/>
                  <a:gd name="connsiteY14" fmla="*/ 62416 h 86754"/>
                  <a:gd name="connsiteX15" fmla="*/ 54565 w 54565"/>
                  <a:gd name="connsiteY15" fmla="*/ 85184 h 8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65" h="86754">
                    <a:moveTo>
                      <a:pt x="54565" y="85184"/>
                    </a:moveTo>
                    <a:lnTo>
                      <a:pt x="45929" y="85184"/>
                    </a:lnTo>
                    <a:cubicBezTo>
                      <a:pt x="45929" y="84399"/>
                      <a:pt x="45536" y="80473"/>
                      <a:pt x="45536" y="73015"/>
                    </a:cubicBezTo>
                    <a:cubicBezTo>
                      <a:pt x="40826" y="82044"/>
                      <a:pt x="33367" y="86754"/>
                      <a:pt x="23553" y="86754"/>
                    </a:cubicBezTo>
                    <a:cubicBezTo>
                      <a:pt x="16095" y="86754"/>
                      <a:pt x="10599" y="84399"/>
                      <a:pt x="6281" y="79688"/>
                    </a:cubicBezTo>
                    <a:cubicBezTo>
                      <a:pt x="1963" y="74978"/>
                      <a:pt x="0" y="68304"/>
                      <a:pt x="0" y="59668"/>
                    </a:cubicBezTo>
                    <a:lnTo>
                      <a:pt x="0" y="0"/>
                    </a:lnTo>
                    <a:lnTo>
                      <a:pt x="9421" y="0"/>
                    </a:lnTo>
                    <a:lnTo>
                      <a:pt x="9421" y="58883"/>
                    </a:lnTo>
                    <a:cubicBezTo>
                      <a:pt x="9421" y="71445"/>
                      <a:pt x="14525" y="77726"/>
                      <a:pt x="24338" y="77726"/>
                    </a:cubicBezTo>
                    <a:cubicBezTo>
                      <a:pt x="30227" y="77726"/>
                      <a:pt x="35330" y="75370"/>
                      <a:pt x="38863" y="70660"/>
                    </a:cubicBezTo>
                    <a:cubicBezTo>
                      <a:pt x="42396" y="65949"/>
                      <a:pt x="44358" y="59668"/>
                      <a:pt x="44358" y="51424"/>
                    </a:cubicBezTo>
                    <a:lnTo>
                      <a:pt x="44358" y="0"/>
                    </a:lnTo>
                    <a:lnTo>
                      <a:pt x="53780" y="0"/>
                    </a:lnTo>
                    <a:lnTo>
                      <a:pt x="53780" y="62416"/>
                    </a:lnTo>
                    <a:cubicBezTo>
                      <a:pt x="53780" y="69482"/>
                      <a:pt x="53780" y="76940"/>
                      <a:pt x="54565" y="85184"/>
                    </a:cubicBezTo>
                    <a:close/>
                  </a:path>
                </a:pathLst>
              </a:custGeom>
              <a:grpFill/>
              <a:ln w="3916" cap="flat">
                <a:noFill/>
                <a:prstDash val="solid"/>
                <a:miter/>
              </a:ln>
            </p:spPr>
            <p:txBody>
              <a:bodyPr rtlCol="0" anchor="ctr"/>
              <a:lstStyle/>
              <a:p>
                <a:endParaRPr lang="pl-PL"/>
              </a:p>
            </p:txBody>
          </p:sp>
          <p:sp>
            <p:nvSpPr>
              <p:cNvPr id="58" name="Dowolny kształt: kształt 57">
                <a:extLst>
                  <a:ext uri="{FF2B5EF4-FFF2-40B4-BE49-F238E27FC236}">
                    <a16:creationId xmlns:a16="http://schemas.microsoft.com/office/drawing/2014/main" id="{4B43D829-A901-41FF-9438-E7B901E4930E}"/>
                  </a:ext>
                </a:extLst>
              </p:cNvPr>
              <p:cNvSpPr/>
              <p:nvPr/>
            </p:nvSpPr>
            <p:spPr>
              <a:xfrm>
                <a:off x="2557345" y="669178"/>
                <a:ext cx="91857" cy="86361"/>
              </a:xfrm>
              <a:custGeom>
                <a:avLst/>
                <a:gdLst>
                  <a:gd name="connsiteX0" fmla="*/ 91857 w 91857"/>
                  <a:gd name="connsiteY0" fmla="*/ 86362 h 86361"/>
                  <a:gd name="connsiteX1" fmla="*/ 82436 w 91857"/>
                  <a:gd name="connsiteY1" fmla="*/ 86362 h 86361"/>
                  <a:gd name="connsiteX2" fmla="*/ 82436 w 91857"/>
                  <a:gd name="connsiteY2" fmla="*/ 27479 h 86361"/>
                  <a:gd name="connsiteX3" fmla="*/ 69089 w 91857"/>
                  <a:gd name="connsiteY3" fmla="*/ 8636 h 86361"/>
                  <a:gd name="connsiteX4" fmla="*/ 56135 w 91857"/>
                  <a:gd name="connsiteY4" fmla="*/ 15702 h 86361"/>
                  <a:gd name="connsiteX5" fmla="*/ 51032 w 91857"/>
                  <a:gd name="connsiteY5" fmla="*/ 34937 h 86361"/>
                  <a:gd name="connsiteX6" fmla="*/ 51032 w 91857"/>
                  <a:gd name="connsiteY6" fmla="*/ 86362 h 86361"/>
                  <a:gd name="connsiteX7" fmla="*/ 41611 w 91857"/>
                  <a:gd name="connsiteY7" fmla="*/ 86362 h 86361"/>
                  <a:gd name="connsiteX8" fmla="*/ 41611 w 91857"/>
                  <a:gd name="connsiteY8" fmla="*/ 27479 h 86361"/>
                  <a:gd name="connsiteX9" fmla="*/ 28264 w 91857"/>
                  <a:gd name="connsiteY9" fmla="*/ 8636 h 86361"/>
                  <a:gd name="connsiteX10" fmla="*/ 15309 w 91857"/>
                  <a:gd name="connsiteY10" fmla="*/ 15702 h 86361"/>
                  <a:gd name="connsiteX11" fmla="*/ 10206 w 91857"/>
                  <a:gd name="connsiteY11" fmla="*/ 34937 h 86361"/>
                  <a:gd name="connsiteX12" fmla="*/ 10206 w 91857"/>
                  <a:gd name="connsiteY12" fmla="*/ 86362 h 86361"/>
                  <a:gd name="connsiteX13" fmla="*/ 785 w 91857"/>
                  <a:gd name="connsiteY13" fmla="*/ 86362 h 86361"/>
                  <a:gd name="connsiteX14" fmla="*/ 785 w 91857"/>
                  <a:gd name="connsiteY14" fmla="*/ 23946 h 86361"/>
                  <a:gd name="connsiteX15" fmla="*/ 0 w 91857"/>
                  <a:gd name="connsiteY15" fmla="*/ 1570 h 86361"/>
                  <a:gd name="connsiteX16" fmla="*/ 8636 w 91857"/>
                  <a:gd name="connsiteY16" fmla="*/ 1570 h 86361"/>
                  <a:gd name="connsiteX17" fmla="*/ 9029 w 91857"/>
                  <a:gd name="connsiteY17" fmla="*/ 13739 h 86361"/>
                  <a:gd name="connsiteX18" fmla="*/ 29049 w 91857"/>
                  <a:gd name="connsiteY18" fmla="*/ 0 h 86361"/>
                  <a:gd name="connsiteX19" fmla="*/ 41218 w 91857"/>
                  <a:gd name="connsiteY19" fmla="*/ 3533 h 86361"/>
                  <a:gd name="connsiteX20" fmla="*/ 48676 w 91857"/>
                  <a:gd name="connsiteY20" fmla="*/ 13347 h 86361"/>
                  <a:gd name="connsiteX21" fmla="*/ 70267 w 91857"/>
                  <a:gd name="connsiteY21" fmla="*/ 0 h 86361"/>
                  <a:gd name="connsiteX22" fmla="*/ 85969 w 91857"/>
                  <a:gd name="connsiteY22" fmla="*/ 7066 h 86361"/>
                  <a:gd name="connsiteX23" fmla="*/ 91857 w 91857"/>
                  <a:gd name="connsiteY23" fmla="*/ 27086 h 86361"/>
                  <a:gd name="connsiteX24" fmla="*/ 91857 w 91857"/>
                  <a:gd name="connsiteY24" fmla="*/ 86362 h 8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857" h="86361">
                    <a:moveTo>
                      <a:pt x="91857" y="86362"/>
                    </a:moveTo>
                    <a:lnTo>
                      <a:pt x="82436" y="86362"/>
                    </a:lnTo>
                    <a:lnTo>
                      <a:pt x="82436" y="27479"/>
                    </a:lnTo>
                    <a:cubicBezTo>
                      <a:pt x="82436" y="14917"/>
                      <a:pt x="78118" y="8636"/>
                      <a:pt x="69089" y="8636"/>
                    </a:cubicBezTo>
                    <a:cubicBezTo>
                      <a:pt x="63594" y="8636"/>
                      <a:pt x="59275" y="10992"/>
                      <a:pt x="56135" y="15702"/>
                    </a:cubicBezTo>
                    <a:cubicBezTo>
                      <a:pt x="52602" y="20413"/>
                      <a:pt x="51032" y="26694"/>
                      <a:pt x="51032" y="34937"/>
                    </a:cubicBezTo>
                    <a:lnTo>
                      <a:pt x="51032" y="86362"/>
                    </a:lnTo>
                    <a:lnTo>
                      <a:pt x="41611" y="86362"/>
                    </a:lnTo>
                    <a:lnTo>
                      <a:pt x="41611" y="27479"/>
                    </a:lnTo>
                    <a:cubicBezTo>
                      <a:pt x="41611" y="14917"/>
                      <a:pt x="37293" y="8636"/>
                      <a:pt x="28264" y="8636"/>
                    </a:cubicBezTo>
                    <a:cubicBezTo>
                      <a:pt x="22768" y="8636"/>
                      <a:pt x="18450" y="10992"/>
                      <a:pt x="15309" y="15702"/>
                    </a:cubicBezTo>
                    <a:cubicBezTo>
                      <a:pt x="11777" y="20413"/>
                      <a:pt x="10206" y="26694"/>
                      <a:pt x="10206" y="34937"/>
                    </a:cubicBezTo>
                    <a:lnTo>
                      <a:pt x="10206" y="86362"/>
                    </a:lnTo>
                    <a:lnTo>
                      <a:pt x="785" y="86362"/>
                    </a:lnTo>
                    <a:lnTo>
                      <a:pt x="785" y="23946"/>
                    </a:lnTo>
                    <a:cubicBezTo>
                      <a:pt x="785" y="17665"/>
                      <a:pt x="392" y="10206"/>
                      <a:pt x="0" y="1570"/>
                    </a:cubicBezTo>
                    <a:lnTo>
                      <a:pt x="8636" y="1570"/>
                    </a:lnTo>
                    <a:cubicBezTo>
                      <a:pt x="8636" y="1963"/>
                      <a:pt x="8636" y="5888"/>
                      <a:pt x="9029" y="13739"/>
                    </a:cubicBezTo>
                    <a:cubicBezTo>
                      <a:pt x="13739" y="4711"/>
                      <a:pt x="20413" y="0"/>
                      <a:pt x="29049" y="0"/>
                    </a:cubicBezTo>
                    <a:cubicBezTo>
                      <a:pt x="33760" y="0"/>
                      <a:pt x="37685" y="1178"/>
                      <a:pt x="41218" y="3533"/>
                    </a:cubicBezTo>
                    <a:cubicBezTo>
                      <a:pt x="44751" y="5888"/>
                      <a:pt x="47106" y="9029"/>
                      <a:pt x="48676" y="13347"/>
                    </a:cubicBezTo>
                    <a:cubicBezTo>
                      <a:pt x="54172" y="4318"/>
                      <a:pt x="61238" y="0"/>
                      <a:pt x="70267" y="0"/>
                    </a:cubicBezTo>
                    <a:cubicBezTo>
                      <a:pt x="76940" y="0"/>
                      <a:pt x="82436" y="2355"/>
                      <a:pt x="85969" y="7066"/>
                    </a:cubicBezTo>
                    <a:cubicBezTo>
                      <a:pt x="89895" y="11777"/>
                      <a:pt x="91857" y="18450"/>
                      <a:pt x="91857" y="27086"/>
                    </a:cubicBezTo>
                    <a:lnTo>
                      <a:pt x="91857" y="86362"/>
                    </a:lnTo>
                    <a:close/>
                  </a:path>
                </a:pathLst>
              </a:custGeom>
              <a:grpFill/>
              <a:ln w="3916" cap="flat">
                <a:noFill/>
                <a:prstDash val="solid"/>
                <a:miter/>
              </a:ln>
            </p:spPr>
            <p:txBody>
              <a:bodyPr rtlCol="0" anchor="ctr"/>
              <a:lstStyle/>
              <a:p>
                <a:endParaRPr lang="pl-PL"/>
              </a:p>
            </p:txBody>
          </p:sp>
          <p:sp>
            <p:nvSpPr>
              <p:cNvPr id="59" name="Dowolny kształt: kształt 58">
                <a:extLst>
                  <a:ext uri="{FF2B5EF4-FFF2-40B4-BE49-F238E27FC236}">
                    <a16:creationId xmlns:a16="http://schemas.microsoft.com/office/drawing/2014/main" id="{3771F62A-5FC9-4EC0-80EC-F34CF32A8300}"/>
                  </a:ext>
                </a:extLst>
              </p:cNvPr>
              <p:cNvSpPr/>
              <p:nvPr/>
            </p:nvSpPr>
            <p:spPr>
              <a:xfrm>
                <a:off x="1488814" y="840724"/>
                <a:ext cx="58490" cy="116588"/>
              </a:xfrm>
              <a:custGeom>
                <a:avLst/>
                <a:gdLst>
                  <a:gd name="connsiteX0" fmla="*/ 58490 w 58490"/>
                  <a:gd name="connsiteY0" fmla="*/ 82044 h 116588"/>
                  <a:gd name="connsiteX1" fmla="*/ 48284 w 58490"/>
                  <a:gd name="connsiteY1" fmla="*/ 108345 h 116588"/>
                  <a:gd name="connsiteX2" fmla="*/ 16487 w 58490"/>
                  <a:gd name="connsiteY2" fmla="*/ 116588 h 116588"/>
                  <a:gd name="connsiteX3" fmla="*/ 0 w 58490"/>
                  <a:gd name="connsiteY3" fmla="*/ 116588 h 116588"/>
                  <a:gd name="connsiteX4" fmla="*/ 0 w 58490"/>
                  <a:gd name="connsiteY4" fmla="*/ 0 h 116588"/>
                  <a:gd name="connsiteX5" fmla="*/ 21590 w 58490"/>
                  <a:gd name="connsiteY5" fmla="*/ 0 h 116588"/>
                  <a:gd name="connsiteX6" fmla="*/ 55743 w 58490"/>
                  <a:gd name="connsiteY6" fmla="*/ 28656 h 116588"/>
                  <a:gd name="connsiteX7" fmla="*/ 36507 w 58490"/>
                  <a:gd name="connsiteY7" fmla="*/ 55350 h 116588"/>
                  <a:gd name="connsiteX8" fmla="*/ 58490 w 58490"/>
                  <a:gd name="connsiteY8" fmla="*/ 82044 h 116588"/>
                  <a:gd name="connsiteX9" fmla="*/ 45144 w 58490"/>
                  <a:gd name="connsiteY9" fmla="*/ 30227 h 116588"/>
                  <a:gd name="connsiteX10" fmla="*/ 38470 w 58490"/>
                  <a:gd name="connsiteY10" fmla="*/ 13739 h 116588"/>
                  <a:gd name="connsiteX11" fmla="*/ 18843 w 58490"/>
                  <a:gd name="connsiteY11" fmla="*/ 9029 h 116588"/>
                  <a:gd name="connsiteX12" fmla="*/ 9421 w 58490"/>
                  <a:gd name="connsiteY12" fmla="*/ 9029 h 116588"/>
                  <a:gd name="connsiteX13" fmla="*/ 9421 w 58490"/>
                  <a:gd name="connsiteY13" fmla="*/ 51032 h 116588"/>
                  <a:gd name="connsiteX14" fmla="*/ 21198 w 58490"/>
                  <a:gd name="connsiteY14" fmla="*/ 51032 h 116588"/>
                  <a:gd name="connsiteX15" fmla="*/ 45144 w 58490"/>
                  <a:gd name="connsiteY15" fmla="*/ 30227 h 116588"/>
                  <a:gd name="connsiteX16" fmla="*/ 47892 w 58490"/>
                  <a:gd name="connsiteY16" fmla="*/ 84006 h 116588"/>
                  <a:gd name="connsiteX17" fmla="*/ 21198 w 58490"/>
                  <a:gd name="connsiteY17" fmla="*/ 60453 h 116588"/>
                  <a:gd name="connsiteX18" fmla="*/ 9421 w 58490"/>
                  <a:gd name="connsiteY18" fmla="*/ 60453 h 116588"/>
                  <a:gd name="connsiteX19" fmla="*/ 9421 w 58490"/>
                  <a:gd name="connsiteY19" fmla="*/ 107560 h 116588"/>
                  <a:gd name="connsiteX20" fmla="*/ 21198 w 58490"/>
                  <a:gd name="connsiteY20" fmla="*/ 107560 h 116588"/>
                  <a:gd name="connsiteX21" fmla="*/ 47892 w 58490"/>
                  <a:gd name="connsiteY21" fmla="*/ 84006 h 11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490" h="116588">
                    <a:moveTo>
                      <a:pt x="58490" y="82044"/>
                    </a:moveTo>
                    <a:cubicBezTo>
                      <a:pt x="58490" y="94213"/>
                      <a:pt x="54957" y="102849"/>
                      <a:pt x="48284" y="108345"/>
                    </a:cubicBezTo>
                    <a:cubicBezTo>
                      <a:pt x="41611" y="113840"/>
                      <a:pt x="31012" y="116588"/>
                      <a:pt x="16487" y="116588"/>
                    </a:cubicBezTo>
                    <a:lnTo>
                      <a:pt x="0" y="116588"/>
                    </a:lnTo>
                    <a:lnTo>
                      <a:pt x="0" y="0"/>
                    </a:lnTo>
                    <a:lnTo>
                      <a:pt x="21590" y="0"/>
                    </a:lnTo>
                    <a:cubicBezTo>
                      <a:pt x="44358" y="0"/>
                      <a:pt x="55743" y="9421"/>
                      <a:pt x="55743" y="28656"/>
                    </a:cubicBezTo>
                    <a:cubicBezTo>
                      <a:pt x="55743" y="43181"/>
                      <a:pt x="49462" y="52210"/>
                      <a:pt x="36507" y="55350"/>
                    </a:cubicBezTo>
                    <a:cubicBezTo>
                      <a:pt x="51032" y="58490"/>
                      <a:pt x="58490" y="67519"/>
                      <a:pt x="58490" y="82044"/>
                    </a:cubicBezTo>
                    <a:close/>
                    <a:moveTo>
                      <a:pt x="45144" y="30227"/>
                    </a:moveTo>
                    <a:cubicBezTo>
                      <a:pt x="45144" y="22376"/>
                      <a:pt x="42788" y="16880"/>
                      <a:pt x="38470" y="13739"/>
                    </a:cubicBezTo>
                    <a:cubicBezTo>
                      <a:pt x="34545" y="10599"/>
                      <a:pt x="27871" y="9029"/>
                      <a:pt x="18843" y="9029"/>
                    </a:cubicBezTo>
                    <a:lnTo>
                      <a:pt x="9421" y="9029"/>
                    </a:lnTo>
                    <a:lnTo>
                      <a:pt x="9421" y="51032"/>
                    </a:lnTo>
                    <a:lnTo>
                      <a:pt x="21198" y="51032"/>
                    </a:lnTo>
                    <a:cubicBezTo>
                      <a:pt x="37293" y="51032"/>
                      <a:pt x="45144" y="44359"/>
                      <a:pt x="45144" y="30227"/>
                    </a:cubicBezTo>
                    <a:close/>
                    <a:moveTo>
                      <a:pt x="47892" y="84006"/>
                    </a:moveTo>
                    <a:cubicBezTo>
                      <a:pt x="47892" y="68304"/>
                      <a:pt x="38863" y="60453"/>
                      <a:pt x="21198" y="60453"/>
                    </a:cubicBezTo>
                    <a:lnTo>
                      <a:pt x="9421" y="60453"/>
                    </a:lnTo>
                    <a:lnTo>
                      <a:pt x="9421" y="107560"/>
                    </a:lnTo>
                    <a:lnTo>
                      <a:pt x="21198" y="107560"/>
                    </a:lnTo>
                    <a:cubicBezTo>
                      <a:pt x="39255" y="107167"/>
                      <a:pt x="47892" y="99709"/>
                      <a:pt x="47892" y="84006"/>
                    </a:cubicBezTo>
                    <a:close/>
                  </a:path>
                </a:pathLst>
              </a:custGeom>
              <a:grpFill/>
              <a:ln w="3916" cap="flat">
                <a:noFill/>
                <a:prstDash val="solid"/>
                <a:miter/>
              </a:ln>
            </p:spPr>
            <p:txBody>
              <a:bodyPr rtlCol="0" anchor="ctr"/>
              <a:lstStyle/>
              <a:p>
                <a:endParaRPr lang="pl-PL"/>
              </a:p>
            </p:txBody>
          </p:sp>
          <p:sp>
            <p:nvSpPr>
              <p:cNvPr id="60" name="Dowolny kształt: kształt 59">
                <a:extLst>
                  <a:ext uri="{FF2B5EF4-FFF2-40B4-BE49-F238E27FC236}">
                    <a16:creationId xmlns:a16="http://schemas.microsoft.com/office/drawing/2014/main" id="{F7A7C08C-A6F2-4D41-9422-5105C8C2977A}"/>
                  </a:ext>
                </a:extLst>
              </p:cNvPr>
              <p:cNvSpPr/>
              <p:nvPr/>
            </p:nvSpPr>
            <p:spPr>
              <a:xfrm>
                <a:off x="1558688" y="870950"/>
                <a:ext cx="56920" cy="87931"/>
              </a:xfrm>
              <a:custGeom>
                <a:avLst/>
                <a:gdLst>
                  <a:gd name="connsiteX0" fmla="*/ 56920 w 56920"/>
                  <a:gd name="connsiteY0" fmla="*/ 86362 h 87931"/>
                  <a:gd name="connsiteX1" fmla="*/ 47892 w 56920"/>
                  <a:gd name="connsiteY1" fmla="*/ 86362 h 87931"/>
                  <a:gd name="connsiteX2" fmla="*/ 46714 w 56920"/>
                  <a:gd name="connsiteY2" fmla="*/ 76548 h 87931"/>
                  <a:gd name="connsiteX3" fmla="*/ 25516 w 56920"/>
                  <a:gd name="connsiteY3" fmla="*/ 87932 h 87931"/>
                  <a:gd name="connsiteX4" fmla="*/ 6673 w 56920"/>
                  <a:gd name="connsiteY4" fmla="*/ 81259 h 87931"/>
                  <a:gd name="connsiteX5" fmla="*/ 0 w 56920"/>
                  <a:gd name="connsiteY5" fmla="*/ 62809 h 87931"/>
                  <a:gd name="connsiteX6" fmla="*/ 38863 w 56920"/>
                  <a:gd name="connsiteY6" fmla="*/ 34937 h 87931"/>
                  <a:gd name="connsiteX7" fmla="*/ 47106 w 56920"/>
                  <a:gd name="connsiteY7" fmla="*/ 35330 h 87931"/>
                  <a:gd name="connsiteX8" fmla="*/ 47106 w 56920"/>
                  <a:gd name="connsiteY8" fmla="*/ 29049 h 87931"/>
                  <a:gd name="connsiteX9" fmla="*/ 28656 w 56920"/>
                  <a:gd name="connsiteY9" fmla="*/ 8636 h 87931"/>
                  <a:gd name="connsiteX10" fmla="*/ 9029 w 56920"/>
                  <a:gd name="connsiteY10" fmla="*/ 17665 h 87931"/>
                  <a:gd name="connsiteX11" fmla="*/ 7066 w 56920"/>
                  <a:gd name="connsiteY11" fmla="*/ 7851 h 87931"/>
                  <a:gd name="connsiteX12" fmla="*/ 29442 w 56920"/>
                  <a:gd name="connsiteY12" fmla="*/ 0 h 87931"/>
                  <a:gd name="connsiteX13" fmla="*/ 51032 w 56920"/>
                  <a:gd name="connsiteY13" fmla="*/ 8244 h 87931"/>
                  <a:gd name="connsiteX14" fmla="*/ 56920 w 56920"/>
                  <a:gd name="connsiteY14" fmla="*/ 32974 h 87931"/>
                  <a:gd name="connsiteX15" fmla="*/ 56920 w 56920"/>
                  <a:gd name="connsiteY15" fmla="*/ 70660 h 87931"/>
                  <a:gd name="connsiteX16" fmla="*/ 56920 w 56920"/>
                  <a:gd name="connsiteY16" fmla="*/ 86362 h 87931"/>
                  <a:gd name="connsiteX17" fmla="*/ 46714 w 56920"/>
                  <a:gd name="connsiteY17" fmla="*/ 50247 h 87931"/>
                  <a:gd name="connsiteX18" fmla="*/ 46714 w 56920"/>
                  <a:gd name="connsiteY18" fmla="*/ 43181 h 87931"/>
                  <a:gd name="connsiteX19" fmla="*/ 37293 w 56920"/>
                  <a:gd name="connsiteY19" fmla="*/ 42788 h 87931"/>
                  <a:gd name="connsiteX20" fmla="*/ 9421 w 56920"/>
                  <a:gd name="connsiteY20" fmla="*/ 62416 h 87931"/>
                  <a:gd name="connsiteX21" fmla="*/ 13739 w 56920"/>
                  <a:gd name="connsiteY21" fmla="*/ 74978 h 87931"/>
                  <a:gd name="connsiteX22" fmla="*/ 25516 w 56920"/>
                  <a:gd name="connsiteY22" fmla="*/ 79296 h 87931"/>
                  <a:gd name="connsiteX23" fmla="*/ 46714 w 56920"/>
                  <a:gd name="connsiteY23" fmla="*/ 50247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920" h="87931">
                    <a:moveTo>
                      <a:pt x="56920" y="86362"/>
                    </a:moveTo>
                    <a:lnTo>
                      <a:pt x="47892" y="86362"/>
                    </a:lnTo>
                    <a:lnTo>
                      <a:pt x="46714" y="76548"/>
                    </a:lnTo>
                    <a:cubicBezTo>
                      <a:pt x="42003" y="84006"/>
                      <a:pt x="34937" y="87932"/>
                      <a:pt x="25516" y="87932"/>
                    </a:cubicBezTo>
                    <a:cubicBezTo>
                      <a:pt x="17272" y="87932"/>
                      <a:pt x="10992" y="85577"/>
                      <a:pt x="6673" y="81259"/>
                    </a:cubicBezTo>
                    <a:cubicBezTo>
                      <a:pt x="2355" y="76940"/>
                      <a:pt x="0" y="70660"/>
                      <a:pt x="0" y="62809"/>
                    </a:cubicBezTo>
                    <a:cubicBezTo>
                      <a:pt x="0" y="44359"/>
                      <a:pt x="12954" y="34937"/>
                      <a:pt x="38863" y="34937"/>
                    </a:cubicBezTo>
                    <a:lnTo>
                      <a:pt x="47106" y="35330"/>
                    </a:lnTo>
                    <a:lnTo>
                      <a:pt x="47106" y="29049"/>
                    </a:lnTo>
                    <a:cubicBezTo>
                      <a:pt x="47106" y="15310"/>
                      <a:pt x="40826" y="8636"/>
                      <a:pt x="28656" y="8636"/>
                    </a:cubicBezTo>
                    <a:cubicBezTo>
                      <a:pt x="21198" y="8636"/>
                      <a:pt x="14525" y="11777"/>
                      <a:pt x="9029" y="17665"/>
                    </a:cubicBezTo>
                    <a:lnTo>
                      <a:pt x="7066" y="7851"/>
                    </a:lnTo>
                    <a:cubicBezTo>
                      <a:pt x="13739" y="2748"/>
                      <a:pt x="21198" y="0"/>
                      <a:pt x="29442" y="0"/>
                    </a:cubicBezTo>
                    <a:cubicBezTo>
                      <a:pt x="39648" y="0"/>
                      <a:pt x="46714" y="2748"/>
                      <a:pt x="51032" y="8244"/>
                    </a:cubicBezTo>
                    <a:cubicBezTo>
                      <a:pt x="54957" y="13347"/>
                      <a:pt x="56920" y="21590"/>
                      <a:pt x="56920" y="32974"/>
                    </a:cubicBezTo>
                    <a:lnTo>
                      <a:pt x="56920" y="70660"/>
                    </a:lnTo>
                    <a:cubicBezTo>
                      <a:pt x="56135" y="76548"/>
                      <a:pt x="56528" y="81651"/>
                      <a:pt x="56920" y="86362"/>
                    </a:cubicBezTo>
                    <a:close/>
                    <a:moveTo>
                      <a:pt x="46714" y="50247"/>
                    </a:moveTo>
                    <a:lnTo>
                      <a:pt x="46714" y="43181"/>
                    </a:lnTo>
                    <a:cubicBezTo>
                      <a:pt x="40433" y="42788"/>
                      <a:pt x="37685" y="42788"/>
                      <a:pt x="37293" y="42788"/>
                    </a:cubicBezTo>
                    <a:cubicBezTo>
                      <a:pt x="18843" y="42788"/>
                      <a:pt x="9421" y="49462"/>
                      <a:pt x="9421" y="62416"/>
                    </a:cubicBezTo>
                    <a:cubicBezTo>
                      <a:pt x="9421" y="67519"/>
                      <a:pt x="10992" y="71837"/>
                      <a:pt x="13739" y="74978"/>
                    </a:cubicBezTo>
                    <a:cubicBezTo>
                      <a:pt x="16487" y="78118"/>
                      <a:pt x="20413" y="79296"/>
                      <a:pt x="25516" y="79296"/>
                    </a:cubicBezTo>
                    <a:cubicBezTo>
                      <a:pt x="39648" y="79296"/>
                      <a:pt x="46714" y="69482"/>
                      <a:pt x="46714" y="50247"/>
                    </a:cubicBezTo>
                    <a:close/>
                  </a:path>
                </a:pathLst>
              </a:custGeom>
              <a:grpFill/>
              <a:ln w="3916" cap="flat">
                <a:noFill/>
                <a:prstDash val="solid"/>
                <a:miter/>
              </a:ln>
            </p:spPr>
            <p:txBody>
              <a:bodyPr rtlCol="0" anchor="ctr"/>
              <a:lstStyle/>
              <a:p>
                <a:endParaRPr lang="pl-PL"/>
              </a:p>
            </p:txBody>
          </p:sp>
          <p:sp>
            <p:nvSpPr>
              <p:cNvPr id="61" name="Dowolny kształt: kształt 60">
                <a:extLst>
                  <a:ext uri="{FF2B5EF4-FFF2-40B4-BE49-F238E27FC236}">
                    <a16:creationId xmlns:a16="http://schemas.microsoft.com/office/drawing/2014/main" id="{331875A9-D7C2-43F3-BAE1-2C023BA48453}"/>
                  </a:ext>
                </a:extLst>
              </p:cNvPr>
              <p:cNvSpPr/>
              <p:nvPr/>
            </p:nvSpPr>
            <p:spPr>
              <a:xfrm>
                <a:off x="1634059" y="832088"/>
                <a:ext cx="58883" cy="126794"/>
              </a:xfrm>
              <a:custGeom>
                <a:avLst/>
                <a:gdLst>
                  <a:gd name="connsiteX0" fmla="*/ 58883 w 58883"/>
                  <a:gd name="connsiteY0" fmla="*/ 125225 h 126794"/>
                  <a:gd name="connsiteX1" fmla="*/ 51032 w 58883"/>
                  <a:gd name="connsiteY1" fmla="*/ 125225 h 126794"/>
                  <a:gd name="connsiteX2" fmla="*/ 50639 w 58883"/>
                  <a:gd name="connsiteY2" fmla="*/ 113055 h 126794"/>
                  <a:gd name="connsiteX3" fmla="*/ 29834 w 58883"/>
                  <a:gd name="connsiteY3" fmla="*/ 126795 h 126794"/>
                  <a:gd name="connsiteX4" fmla="*/ 0 w 58883"/>
                  <a:gd name="connsiteY4" fmla="*/ 82829 h 126794"/>
                  <a:gd name="connsiteX5" fmla="*/ 29834 w 58883"/>
                  <a:gd name="connsiteY5" fmla="*/ 38863 h 126794"/>
                  <a:gd name="connsiteX6" fmla="*/ 49462 w 58883"/>
                  <a:gd name="connsiteY6" fmla="*/ 51425 h 126794"/>
                  <a:gd name="connsiteX7" fmla="*/ 49462 w 58883"/>
                  <a:gd name="connsiteY7" fmla="*/ 0 h 126794"/>
                  <a:gd name="connsiteX8" fmla="*/ 58883 w 58883"/>
                  <a:gd name="connsiteY8" fmla="*/ 0 h 126794"/>
                  <a:gd name="connsiteX9" fmla="*/ 58883 w 58883"/>
                  <a:gd name="connsiteY9" fmla="*/ 125225 h 126794"/>
                  <a:gd name="connsiteX10" fmla="*/ 49462 w 58883"/>
                  <a:gd name="connsiteY10" fmla="*/ 88325 h 126794"/>
                  <a:gd name="connsiteX11" fmla="*/ 49462 w 58883"/>
                  <a:gd name="connsiteY11" fmla="*/ 77333 h 126794"/>
                  <a:gd name="connsiteX12" fmla="*/ 44358 w 58883"/>
                  <a:gd name="connsiteY12" fmla="*/ 54957 h 126794"/>
                  <a:gd name="connsiteX13" fmla="*/ 29834 w 58883"/>
                  <a:gd name="connsiteY13" fmla="*/ 47106 h 126794"/>
                  <a:gd name="connsiteX14" fmla="*/ 10206 w 58883"/>
                  <a:gd name="connsiteY14" fmla="*/ 82436 h 126794"/>
                  <a:gd name="connsiteX15" fmla="*/ 29834 w 58883"/>
                  <a:gd name="connsiteY15" fmla="*/ 117766 h 126794"/>
                  <a:gd name="connsiteX16" fmla="*/ 44358 w 58883"/>
                  <a:gd name="connsiteY16" fmla="*/ 109915 h 126794"/>
                  <a:gd name="connsiteX17" fmla="*/ 49462 w 58883"/>
                  <a:gd name="connsiteY17" fmla="*/ 88325 h 12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83" h="126794">
                    <a:moveTo>
                      <a:pt x="58883" y="125225"/>
                    </a:moveTo>
                    <a:lnTo>
                      <a:pt x="51032" y="125225"/>
                    </a:lnTo>
                    <a:cubicBezTo>
                      <a:pt x="51032" y="124439"/>
                      <a:pt x="50639" y="120121"/>
                      <a:pt x="50639" y="113055"/>
                    </a:cubicBezTo>
                    <a:cubicBezTo>
                      <a:pt x="45144" y="122084"/>
                      <a:pt x="38470" y="126795"/>
                      <a:pt x="29834" y="126795"/>
                    </a:cubicBezTo>
                    <a:cubicBezTo>
                      <a:pt x="9814" y="126795"/>
                      <a:pt x="0" y="112270"/>
                      <a:pt x="0" y="82829"/>
                    </a:cubicBezTo>
                    <a:cubicBezTo>
                      <a:pt x="0" y="53387"/>
                      <a:pt x="9814" y="38863"/>
                      <a:pt x="29834" y="38863"/>
                    </a:cubicBezTo>
                    <a:cubicBezTo>
                      <a:pt x="38078" y="38863"/>
                      <a:pt x="44751" y="43181"/>
                      <a:pt x="49462" y="51425"/>
                    </a:cubicBezTo>
                    <a:lnTo>
                      <a:pt x="49462" y="0"/>
                    </a:lnTo>
                    <a:lnTo>
                      <a:pt x="58883" y="0"/>
                    </a:lnTo>
                    <a:lnTo>
                      <a:pt x="58883" y="125225"/>
                    </a:lnTo>
                    <a:close/>
                    <a:moveTo>
                      <a:pt x="49462" y="88325"/>
                    </a:moveTo>
                    <a:lnTo>
                      <a:pt x="49462" y="77333"/>
                    </a:lnTo>
                    <a:cubicBezTo>
                      <a:pt x="49462" y="67519"/>
                      <a:pt x="47499" y="60453"/>
                      <a:pt x="44358" y="54957"/>
                    </a:cubicBezTo>
                    <a:cubicBezTo>
                      <a:pt x="40826" y="49854"/>
                      <a:pt x="36115" y="47106"/>
                      <a:pt x="29834" y="47106"/>
                    </a:cubicBezTo>
                    <a:cubicBezTo>
                      <a:pt x="16880" y="47106"/>
                      <a:pt x="10206" y="58883"/>
                      <a:pt x="10206" y="82436"/>
                    </a:cubicBezTo>
                    <a:cubicBezTo>
                      <a:pt x="10206" y="105989"/>
                      <a:pt x="16880" y="117766"/>
                      <a:pt x="29834" y="117766"/>
                    </a:cubicBezTo>
                    <a:cubicBezTo>
                      <a:pt x="36115" y="117766"/>
                      <a:pt x="40826" y="115018"/>
                      <a:pt x="44358" y="109915"/>
                    </a:cubicBezTo>
                    <a:cubicBezTo>
                      <a:pt x="47499" y="105204"/>
                      <a:pt x="49462" y="97746"/>
                      <a:pt x="49462" y="88325"/>
                    </a:cubicBezTo>
                    <a:close/>
                  </a:path>
                </a:pathLst>
              </a:custGeom>
              <a:grpFill/>
              <a:ln w="3916" cap="flat">
                <a:noFill/>
                <a:prstDash val="solid"/>
                <a:miter/>
              </a:ln>
            </p:spPr>
            <p:txBody>
              <a:bodyPr rtlCol="0" anchor="ctr"/>
              <a:lstStyle/>
              <a:p>
                <a:endParaRPr lang="pl-PL"/>
              </a:p>
            </p:txBody>
          </p:sp>
          <p:sp>
            <p:nvSpPr>
              <p:cNvPr id="62" name="Dowolny kształt: kształt 61">
                <a:extLst>
                  <a:ext uri="{FF2B5EF4-FFF2-40B4-BE49-F238E27FC236}">
                    <a16:creationId xmlns:a16="http://schemas.microsoft.com/office/drawing/2014/main" id="{1BAA1186-AC54-4BEC-BB10-45A8E6A2EDDD}"/>
                  </a:ext>
                </a:extLst>
              </p:cNvPr>
              <p:cNvSpPr/>
              <p:nvPr/>
            </p:nvSpPr>
            <p:spPr>
              <a:xfrm>
                <a:off x="1710607" y="870950"/>
                <a:ext cx="56920" cy="87931"/>
              </a:xfrm>
              <a:custGeom>
                <a:avLst/>
                <a:gdLst>
                  <a:gd name="connsiteX0" fmla="*/ 56920 w 56920"/>
                  <a:gd name="connsiteY0" fmla="*/ 86362 h 87931"/>
                  <a:gd name="connsiteX1" fmla="*/ 47892 w 56920"/>
                  <a:gd name="connsiteY1" fmla="*/ 86362 h 87931"/>
                  <a:gd name="connsiteX2" fmla="*/ 46714 w 56920"/>
                  <a:gd name="connsiteY2" fmla="*/ 76548 h 87931"/>
                  <a:gd name="connsiteX3" fmla="*/ 25516 w 56920"/>
                  <a:gd name="connsiteY3" fmla="*/ 87932 h 87931"/>
                  <a:gd name="connsiteX4" fmla="*/ 6673 w 56920"/>
                  <a:gd name="connsiteY4" fmla="*/ 81259 h 87931"/>
                  <a:gd name="connsiteX5" fmla="*/ 0 w 56920"/>
                  <a:gd name="connsiteY5" fmla="*/ 62809 h 87931"/>
                  <a:gd name="connsiteX6" fmla="*/ 38863 w 56920"/>
                  <a:gd name="connsiteY6" fmla="*/ 34937 h 87931"/>
                  <a:gd name="connsiteX7" fmla="*/ 47106 w 56920"/>
                  <a:gd name="connsiteY7" fmla="*/ 35330 h 87931"/>
                  <a:gd name="connsiteX8" fmla="*/ 47106 w 56920"/>
                  <a:gd name="connsiteY8" fmla="*/ 29049 h 87931"/>
                  <a:gd name="connsiteX9" fmla="*/ 28656 w 56920"/>
                  <a:gd name="connsiteY9" fmla="*/ 8636 h 87931"/>
                  <a:gd name="connsiteX10" fmla="*/ 9029 w 56920"/>
                  <a:gd name="connsiteY10" fmla="*/ 17665 h 87931"/>
                  <a:gd name="connsiteX11" fmla="*/ 7066 w 56920"/>
                  <a:gd name="connsiteY11" fmla="*/ 7851 h 87931"/>
                  <a:gd name="connsiteX12" fmla="*/ 29442 w 56920"/>
                  <a:gd name="connsiteY12" fmla="*/ 0 h 87931"/>
                  <a:gd name="connsiteX13" fmla="*/ 51032 w 56920"/>
                  <a:gd name="connsiteY13" fmla="*/ 8244 h 87931"/>
                  <a:gd name="connsiteX14" fmla="*/ 56920 w 56920"/>
                  <a:gd name="connsiteY14" fmla="*/ 32974 h 87931"/>
                  <a:gd name="connsiteX15" fmla="*/ 56920 w 56920"/>
                  <a:gd name="connsiteY15" fmla="*/ 70660 h 87931"/>
                  <a:gd name="connsiteX16" fmla="*/ 56920 w 56920"/>
                  <a:gd name="connsiteY16" fmla="*/ 86362 h 87931"/>
                  <a:gd name="connsiteX17" fmla="*/ 46321 w 56920"/>
                  <a:gd name="connsiteY17" fmla="*/ 50247 h 87931"/>
                  <a:gd name="connsiteX18" fmla="*/ 46321 w 56920"/>
                  <a:gd name="connsiteY18" fmla="*/ 43181 h 87931"/>
                  <a:gd name="connsiteX19" fmla="*/ 36900 w 56920"/>
                  <a:gd name="connsiteY19" fmla="*/ 42788 h 87931"/>
                  <a:gd name="connsiteX20" fmla="*/ 9029 w 56920"/>
                  <a:gd name="connsiteY20" fmla="*/ 62416 h 87931"/>
                  <a:gd name="connsiteX21" fmla="*/ 13347 w 56920"/>
                  <a:gd name="connsiteY21" fmla="*/ 74978 h 87931"/>
                  <a:gd name="connsiteX22" fmla="*/ 25123 w 56920"/>
                  <a:gd name="connsiteY22" fmla="*/ 79296 h 87931"/>
                  <a:gd name="connsiteX23" fmla="*/ 46321 w 56920"/>
                  <a:gd name="connsiteY23" fmla="*/ 50247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920" h="87931">
                    <a:moveTo>
                      <a:pt x="56920" y="86362"/>
                    </a:moveTo>
                    <a:lnTo>
                      <a:pt x="47892" y="86362"/>
                    </a:lnTo>
                    <a:lnTo>
                      <a:pt x="46714" y="76548"/>
                    </a:lnTo>
                    <a:cubicBezTo>
                      <a:pt x="42003" y="84006"/>
                      <a:pt x="34937" y="87932"/>
                      <a:pt x="25516" y="87932"/>
                    </a:cubicBezTo>
                    <a:cubicBezTo>
                      <a:pt x="17272" y="87932"/>
                      <a:pt x="10991" y="85577"/>
                      <a:pt x="6673" y="81259"/>
                    </a:cubicBezTo>
                    <a:cubicBezTo>
                      <a:pt x="2355" y="76940"/>
                      <a:pt x="0" y="70660"/>
                      <a:pt x="0" y="62809"/>
                    </a:cubicBezTo>
                    <a:cubicBezTo>
                      <a:pt x="0" y="44359"/>
                      <a:pt x="12954" y="34937"/>
                      <a:pt x="38863" y="34937"/>
                    </a:cubicBezTo>
                    <a:lnTo>
                      <a:pt x="47106" y="35330"/>
                    </a:lnTo>
                    <a:lnTo>
                      <a:pt x="47106" y="29049"/>
                    </a:lnTo>
                    <a:cubicBezTo>
                      <a:pt x="47106" y="15310"/>
                      <a:pt x="40826" y="8636"/>
                      <a:pt x="28656" y="8636"/>
                    </a:cubicBezTo>
                    <a:cubicBezTo>
                      <a:pt x="21198" y="8636"/>
                      <a:pt x="14525" y="11777"/>
                      <a:pt x="9029" y="17665"/>
                    </a:cubicBezTo>
                    <a:lnTo>
                      <a:pt x="7066" y="7851"/>
                    </a:lnTo>
                    <a:cubicBezTo>
                      <a:pt x="13739" y="2748"/>
                      <a:pt x="21198" y="0"/>
                      <a:pt x="29442" y="0"/>
                    </a:cubicBezTo>
                    <a:cubicBezTo>
                      <a:pt x="39648" y="0"/>
                      <a:pt x="46714" y="2748"/>
                      <a:pt x="51032" y="8244"/>
                    </a:cubicBezTo>
                    <a:cubicBezTo>
                      <a:pt x="54957" y="13347"/>
                      <a:pt x="56920" y="21590"/>
                      <a:pt x="56920" y="32974"/>
                    </a:cubicBezTo>
                    <a:lnTo>
                      <a:pt x="56920" y="70660"/>
                    </a:lnTo>
                    <a:cubicBezTo>
                      <a:pt x="55743" y="76548"/>
                      <a:pt x="56135" y="81651"/>
                      <a:pt x="56920" y="86362"/>
                    </a:cubicBezTo>
                    <a:close/>
                    <a:moveTo>
                      <a:pt x="46321" y="50247"/>
                    </a:moveTo>
                    <a:lnTo>
                      <a:pt x="46321" y="43181"/>
                    </a:lnTo>
                    <a:cubicBezTo>
                      <a:pt x="40433" y="42788"/>
                      <a:pt x="37293" y="42788"/>
                      <a:pt x="36900" y="42788"/>
                    </a:cubicBezTo>
                    <a:cubicBezTo>
                      <a:pt x="18450" y="42788"/>
                      <a:pt x="9029" y="49462"/>
                      <a:pt x="9029" y="62416"/>
                    </a:cubicBezTo>
                    <a:cubicBezTo>
                      <a:pt x="9029" y="67519"/>
                      <a:pt x="10599" y="71837"/>
                      <a:pt x="13347" y="74978"/>
                    </a:cubicBezTo>
                    <a:cubicBezTo>
                      <a:pt x="16095" y="78118"/>
                      <a:pt x="20020" y="79296"/>
                      <a:pt x="25123" y="79296"/>
                    </a:cubicBezTo>
                    <a:cubicBezTo>
                      <a:pt x="39648" y="79296"/>
                      <a:pt x="46321" y="69482"/>
                      <a:pt x="46321" y="50247"/>
                    </a:cubicBezTo>
                    <a:close/>
                  </a:path>
                </a:pathLst>
              </a:custGeom>
              <a:grpFill/>
              <a:ln w="3916" cap="flat">
                <a:noFill/>
                <a:prstDash val="solid"/>
                <a:miter/>
              </a:ln>
            </p:spPr>
            <p:txBody>
              <a:bodyPr rtlCol="0" anchor="ctr"/>
              <a:lstStyle/>
              <a:p>
                <a:endParaRPr lang="pl-PL"/>
              </a:p>
            </p:txBody>
          </p:sp>
          <p:sp>
            <p:nvSpPr>
              <p:cNvPr id="63" name="Dowolny kształt: kształt 62">
                <a:extLst>
                  <a:ext uri="{FF2B5EF4-FFF2-40B4-BE49-F238E27FC236}">
                    <a16:creationId xmlns:a16="http://schemas.microsoft.com/office/drawing/2014/main" id="{1CADE050-08B5-46D4-A24E-0BCE1B01EF33}"/>
                  </a:ext>
                </a:extLst>
              </p:cNvPr>
              <p:cNvSpPr/>
              <p:nvPr/>
            </p:nvSpPr>
            <p:spPr>
              <a:xfrm>
                <a:off x="1789903" y="838761"/>
                <a:ext cx="54564" cy="118551"/>
              </a:xfrm>
              <a:custGeom>
                <a:avLst/>
                <a:gdLst>
                  <a:gd name="connsiteX0" fmla="*/ 54565 w 54564"/>
                  <a:gd name="connsiteY0" fmla="*/ 118551 h 118551"/>
                  <a:gd name="connsiteX1" fmla="*/ 45144 w 54564"/>
                  <a:gd name="connsiteY1" fmla="*/ 118551 h 118551"/>
                  <a:gd name="connsiteX2" fmla="*/ 45144 w 54564"/>
                  <a:gd name="connsiteY2" fmla="*/ 59668 h 118551"/>
                  <a:gd name="connsiteX3" fmla="*/ 30227 w 54564"/>
                  <a:gd name="connsiteY3" fmla="*/ 40826 h 118551"/>
                  <a:gd name="connsiteX4" fmla="*/ 15702 w 54564"/>
                  <a:gd name="connsiteY4" fmla="*/ 47892 h 118551"/>
                  <a:gd name="connsiteX5" fmla="*/ 10206 w 54564"/>
                  <a:gd name="connsiteY5" fmla="*/ 67127 h 118551"/>
                  <a:gd name="connsiteX6" fmla="*/ 10206 w 54564"/>
                  <a:gd name="connsiteY6" fmla="*/ 118551 h 118551"/>
                  <a:gd name="connsiteX7" fmla="*/ 785 w 54564"/>
                  <a:gd name="connsiteY7" fmla="*/ 118551 h 118551"/>
                  <a:gd name="connsiteX8" fmla="*/ 785 w 54564"/>
                  <a:gd name="connsiteY8" fmla="*/ 56135 h 118551"/>
                  <a:gd name="connsiteX9" fmla="*/ 0 w 54564"/>
                  <a:gd name="connsiteY9" fmla="*/ 33760 h 118551"/>
                  <a:gd name="connsiteX10" fmla="*/ 8636 w 54564"/>
                  <a:gd name="connsiteY10" fmla="*/ 33760 h 118551"/>
                  <a:gd name="connsiteX11" fmla="*/ 9029 w 54564"/>
                  <a:gd name="connsiteY11" fmla="*/ 45929 h 118551"/>
                  <a:gd name="connsiteX12" fmla="*/ 31012 w 54564"/>
                  <a:gd name="connsiteY12" fmla="*/ 32189 h 118551"/>
                  <a:gd name="connsiteX13" fmla="*/ 48284 w 54564"/>
                  <a:gd name="connsiteY13" fmla="*/ 39255 h 118551"/>
                  <a:gd name="connsiteX14" fmla="*/ 54565 w 54564"/>
                  <a:gd name="connsiteY14" fmla="*/ 59276 h 118551"/>
                  <a:gd name="connsiteX15" fmla="*/ 54565 w 54564"/>
                  <a:gd name="connsiteY15" fmla="*/ 118551 h 118551"/>
                  <a:gd name="connsiteX16" fmla="*/ 43181 w 54564"/>
                  <a:gd name="connsiteY16" fmla="*/ 0 h 118551"/>
                  <a:gd name="connsiteX17" fmla="*/ 27086 w 54564"/>
                  <a:gd name="connsiteY17" fmla="*/ 23946 h 118551"/>
                  <a:gd name="connsiteX18" fmla="*/ 18450 w 54564"/>
                  <a:gd name="connsiteY18" fmla="*/ 23946 h 118551"/>
                  <a:gd name="connsiteX19" fmla="*/ 30619 w 54564"/>
                  <a:gd name="connsiteY19" fmla="*/ 0 h 118551"/>
                  <a:gd name="connsiteX20" fmla="*/ 43181 w 54564"/>
                  <a:gd name="connsiteY20" fmla="*/ 0 h 11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564" h="118551">
                    <a:moveTo>
                      <a:pt x="54565" y="118551"/>
                    </a:moveTo>
                    <a:lnTo>
                      <a:pt x="45144" y="118551"/>
                    </a:lnTo>
                    <a:lnTo>
                      <a:pt x="45144" y="59668"/>
                    </a:lnTo>
                    <a:cubicBezTo>
                      <a:pt x="45144" y="47106"/>
                      <a:pt x="40040" y="40826"/>
                      <a:pt x="30227" y="40826"/>
                    </a:cubicBezTo>
                    <a:cubicBezTo>
                      <a:pt x="24338" y="40826"/>
                      <a:pt x="19235" y="43181"/>
                      <a:pt x="15702" y="47892"/>
                    </a:cubicBezTo>
                    <a:cubicBezTo>
                      <a:pt x="12169" y="52602"/>
                      <a:pt x="10206" y="58883"/>
                      <a:pt x="10206" y="67127"/>
                    </a:cubicBezTo>
                    <a:lnTo>
                      <a:pt x="10206" y="118551"/>
                    </a:lnTo>
                    <a:lnTo>
                      <a:pt x="785" y="118551"/>
                    </a:lnTo>
                    <a:lnTo>
                      <a:pt x="785" y="56135"/>
                    </a:lnTo>
                    <a:cubicBezTo>
                      <a:pt x="785" y="49854"/>
                      <a:pt x="392" y="42396"/>
                      <a:pt x="0" y="33760"/>
                    </a:cubicBezTo>
                    <a:lnTo>
                      <a:pt x="8636" y="33760"/>
                    </a:lnTo>
                    <a:cubicBezTo>
                      <a:pt x="8636" y="34152"/>
                      <a:pt x="8636" y="38078"/>
                      <a:pt x="9029" y="45929"/>
                    </a:cubicBezTo>
                    <a:cubicBezTo>
                      <a:pt x="13739" y="36900"/>
                      <a:pt x="21198" y="32189"/>
                      <a:pt x="31012" y="32189"/>
                    </a:cubicBezTo>
                    <a:cubicBezTo>
                      <a:pt x="38470" y="32189"/>
                      <a:pt x="43966" y="34545"/>
                      <a:pt x="48284" y="39255"/>
                    </a:cubicBezTo>
                    <a:cubicBezTo>
                      <a:pt x="52602" y="43966"/>
                      <a:pt x="54565" y="50639"/>
                      <a:pt x="54565" y="59276"/>
                    </a:cubicBezTo>
                    <a:lnTo>
                      <a:pt x="54565" y="118551"/>
                    </a:lnTo>
                    <a:close/>
                    <a:moveTo>
                      <a:pt x="43181" y="0"/>
                    </a:moveTo>
                    <a:lnTo>
                      <a:pt x="27086" y="23946"/>
                    </a:lnTo>
                    <a:lnTo>
                      <a:pt x="18450" y="23946"/>
                    </a:lnTo>
                    <a:lnTo>
                      <a:pt x="30619" y="0"/>
                    </a:lnTo>
                    <a:lnTo>
                      <a:pt x="43181" y="0"/>
                    </a:lnTo>
                    <a:close/>
                  </a:path>
                </a:pathLst>
              </a:custGeom>
              <a:grpFill/>
              <a:ln w="3916" cap="flat">
                <a:noFill/>
                <a:prstDash val="solid"/>
                <a:miter/>
              </a:ln>
            </p:spPr>
            <p:txBody>
              <a:bodyPr rtlCol="0" anchor="ctr"/>
              <a:lstStyle/>
              <a:p>
                <a:endParaRPr lang="pl-PL"/>
              </a:p>
            </p:txBody>
          </p:sp>
          <p:sp>
            <p:nvSpPr>
              <p:cNvPr id="64" name="Dowolny kształt: kształt 63">
                <a:extLst>
                  <a:ext uri="{FF2B5EF4-FFF2-40B4-BE49-F238E27FC236}">
                    <a16:creationId xmlns:a16="http://schemas.microsoft.com/office/drawing/2014/main" id="{0AF18272-2E14-421D-9559-DE19D130D1D8}"/>
                  </a:ext>
                </a:extLst>
              </p:cNvPr>
              <p:cNvSpPr/>
              <p:nvPr/>
            </p:nvSpPr>
            <p:spPr>
              <a:xfrm>
                <a:off x="1907276" y="838761"/>
                <a:ext cx="11384" cy="118551"/>
              </a:xfrm>
              <a:custGeom>
                <a:avLst/>
                <a:gdLst>
                  <a:gd name="connsiteX0" fmla="*/ 11384 w 11384"/>
                  <a:gd name="connsiteY0" fmla="*/ 14132 h 118551"/>
                  <a:gd name="connsiteX1" fmla="*/ 0 w 11384"/>
                  <a:gd name="connsiteY1" fmla="*/ 14132 h 118551"/>
                  <a:gd name="connsiteX2" fmla="*/ 0 w 11384"/>
                  <a:gd name="connsiteY2" fmla="*/ 0 h 118551"/>
                  <a:gd name="connsiteX3" fmla="*/ 11384 w 11384"/>
                  <a:gd name="connsiteY3" fmla="*/ 0 h 118551"/>
                  <a:gd name="connsiteX4" fmla="*/ 11384 w 11384"/>
                  <a:gd name="connsiteY4" fmla="*/ 14132 h 118551"/>
                  <a:gd name="connsiteX5" fmla="*/ 10599 w 11384"/>
                  <a:gd name="connsiteY5" fmla="*/ 118551 h 118551"/>
                  <a:gd name="connsiteX6" fmla="*/ 1178 w 11384"/>
                  <a:gd name="connsiteY6" fmla="*/ 118551 h 118551"/>
                  <a:gd name="connsiteX7" fmla="*/ 1178 w 11384"/>
                  <a:gd name="connsiteY7" fmla="*/ 33760 h 118551"/>
                  <a:gd name="connsiteX8" fmla="*/ 10599 w 11384"/>
                  <a:gd name="connsiteY8" fmla="*/ 33760 h 118551"/>
                  <a:gd name="connsiteX9" fmla="*/ 10599 w 11384"/>
                  <a:gd name="connsiteY9" fmla="*/ 118551 h 11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84" h="118551">
                    <a:moveTo>
                      <a:pt x="11384" y="14132"/>
                    </a:moveTo>
                    <a:lnTo>
                      <a:pt x="0" y="14132"/>
                    </a:lnTo>
                    <a:lnTo>
                      <a:pt x="0" y="0"/>
                    </a:lnTo>
                    <a:lnTo>
                      <a:pt x="11384" y="0"/>
                    </a:lnTo>
                    <a:lnTo>
                      <a:pt x="11384" y="14132"/>
                    </a:lnTo>
                    <a:close/>
                    <a:moveTo>
                      <a:pt x="10599" y="118551"/>
                    </a:moveTo>
                    <a:lnTo>
                      <a:pt x="1178" y="118551"/>
                    </a:lnTo>
                    <a:lnTo>
                      <a:pt x="1178" y="33760"/>
                    </a:lnTo>
                    <a:lnTo>
                      <a:pt x="10599" y="33760"/>
                    </a:lnTo>
                    <a:lnTo>
                      <a:pt x="10599" y="118551"/>
                    </a:lnTo>
                    <a:close/>
                  </a:path>
                </a:pathLst>
              </a:custGeom>
              <a:grpFill/>
              <a:ln w="3916" cap="flat">
                <a:noFill/>
                <a:prstDash val="solid"/>
                <a:miter/>
              </a:ln>
            </p:spPr>
            <p:txBody>
              <a:bodyPr rtlCol="0" anchor="ctr"/>
              <a:lstStyle/>
              <a:p>
                <a:endParaRPr lang="pl-PL"/>
              </a:p>
            </p:txBody>
          </p:sp>
          <p:sp>
            <p:nvSpPr>
              <p:cNvPr id="65" name="Dowolny kształt: kształt 64">
                <a:extLst>
                  <a:ext uri="{FF2B5EF4-FFF2-40B4-BE49-F238E27FC236}">
                    <a16:creationId xmlns:a16="http://schemas.microsoft.com/office/drawing/2014/main" id="{4711C3F1-DFCE-455D-B5BB-F571EDFFB72B}"/>
                  </a:ext>
                </a:extLst>
              </p:cNvPr>
              <p:cNvSpPr/>
              <p:nvPr/>
            </p:nvSpPr>
            <p:spPr>
              <a:xfrm>
                <a:off x="1983824" y="840724"/>
                <a:ext cx="63986" cy="116588"/>
              </a:xfrm>
              <a:custGeom>
                <a:avLst/>
                <a:gdLst>
                  <a:gd name="connsiteX0" fmla="*/ 63986 w 63986"/>
                  <a:gd name="connsiteY0" fmla="*/ 116588 h 116588"/>
                  <a:gd name="connsiteX1" fmla="*/ 52995 w 63986"/>
                  <a:gd name="connsiteY1" fmla="*/ 116588 h 116588"/>
                  <a:gd name="connsiteX2" fmla="*/ 39255 w 63986"/>
                  <a:gd name="connsiteY2" fmla="*/ 77726 h 116588"/>
                  <a:gd name="connsiteX3" fmla="*/ 32189 w 63986"/>
                  <a:gd name="connsiteY3" fmla="*/ 64771 h 116588"/>
                  <a:gd name="connsiteX4" fmla="*/ 19235 w 63986"/>
                  <a:gd name="connsiteY4" fmla="*/ 62023 h 116588"/>
                  <a:gd name="connsiteX5" fmla="*/ 9814 w 63986"/>
                  <a:gd name="connsiteY5" fmla="*/ 62023 h 116588"/>
                  <a:gd name="connsiteX6" fmla="*/ 9814 w 63986"/>
                  <a:gd name="connsiteY6" fmla="*/ 116588 h 116588"/>
                  <a:gd name="connsiteX7" fmla="*/ 0 w 63986"/>
                  <a:gd name="connsiteY7" fmla="*/ 116588 h 116588"/>
                  <a:gd name="connsiteX8" fmla="*/ 0 w 63986"/>
                  <a:gd name="connsiteY8" fmla="*/ 0 h 116588"/>
                  <a:gd name="connsiteX9" fmla="*/ 16880 w 63986"/>
                  <a:gd name="connsiteY9" fmla="*/ 0 h 116588"/>
                  <a:gd name="connsiteX10" fmla="*/ 46321 w 63986"/>
                  <a:gd name="connsiteY10" fmla="*/ 6281 h 116588"/>
                  <a:gd name="connsiteX11" fmla="*/ 56528 w 63986"/>
                  <a:gd name="connsiteY11" fmla="*/ 29834 h 116588"/>
                  <a:gd name="connsiteX12" fmla="*/ 32189 w 63986"/>
                  <a:gd name="connsiteY12" fmla="*/ 58098 h 116588"/>
                  <a:gd name="connsiteX13" fmla="*/ 42396 w 63986"/>
                  <a:gd name="connsiteY13" fmla="*/ 62416 h 116588"/>
                  <a:gd name="connsiteX14" fmla="*/ 48284 w 63986"/>
                  <a:gd name="connsiteY14" fmla="*/ 74193 h 116588"/>
                  <a:gd name="connsiteX15" fmla="*/ 63986 w 63986"/>
                  <a:gd name="connsiteY15" fmla="*/ 116588 h 116588"/>
                  <a:gd name="connsiteX16" fmla="*/ 46321 w 63986"/>
                  <a:gd name="connsiteY16" fmla="*/ 29442 h 116588"/>
                  <a:gd name="connsiteX17" fmla="*/ 39255 w 63986"/>
                  <a:gd name="connsiteY17" fmla="*/ 12954 h 116588"/>
                  <a:gd name="connsiteX18" fmla="*/ 17665 w 63986"/>
                  <a:gd name="connsiteY18" fmla="*/ 9029 h 116588"/>
                  <a:gd name="connsiteX19" fmla="*/ 10206 w 63986"/>
                  <a:gd name="connsiteY19" fmla="*/ 9029 h 116588"/>
                  <a:gd name="connsiteX20" fmla="*/ 10206 w 63986"/>
                  <a:gd name="connsiteY20" fmla="*/ 52602 h 116588"/>
                  <a:gd name="connsiteX21" fmla="*/ 16487 w 63986"/>
                  <a:gd name="connsiteY21" fmla="*/ 52602 h 116588"/>
                  <a:gd name="connsiteX22" fmla="*/ 39255 w 63986"/>
                  <a:gd name="connsiteY22" fmla="*/ 47499 h 116588"/>
                  <a:gd name="connsiteX23" fmla="*/ 46321 w 63986"/>
                  <a:gd name="connsiteY23" fmla="*/ 29442 h 11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86" h="116588">
                    <a:moveTo>
                      <a:pt x="63986" y="116588"/>
                    </a:moveTo>
                    <a:lnTo>
                      <a:pt x="52995" y="116588"/>
                    </a:lnTo>
                    <a:lnTo>
                      <a:pt x="39255" y="77726"/>
                    </a:lnTo>
                    <a:cubicBezTo>
                      <a:pt x="36900" y="71052"/>
                      <a:pt x="34545" y="66734"/>
                      <a:pt x="32189" y="64771"/>
                    </a:cubicBezTo>
                    <a:cubicBezTo>
                      <a:pt x="29834" y="62809"/>
                      <a:pt x="25516" y="62023"/>
                      <a:pt x="19235" y="62023"/>
                    </a:cubicBezTo>
                    <a:lnTo>
                      <a:pt x="9814" y="62023"/>
                    </a:lnTo>
                    <a:lnTo>
                      <a:pt x="9814" y="116588"/>
                    </a:lnTo>
                    <a:lnTo>
                      <a:pt x="0" y="116588"/>
                    </a:lnTo>
                    <a:lnTo>
                      <a:pt x="0" y="0"/>
                    </a:lnTo>
                    <a:lnTo>
                      <a:pt x="16880" y="0"/>
                    </a:lnTo>
                    <a:cubicBezTo>
                      <a:pt x="30619" y="0"/>
                      <a:pt x="40433" y="1963"/>
                      <a:pt x="46321" y="6281"/>
                    </a:cubicBezTo>
                    <a:cubicBezTo>
                      <a:pt x="52995" y="10991"/>
                      <a:pt x="56528" y="18843"/>
                      <a:pt x="56528" y="29834"/>
                    </a:cubicBezTo>
                    <a:cubicBezTo>
                      <a:pt x="56528" y="45929"/>
                      <a:pt x="48284" y="55350"/>
                      <a:pt x="32189" y="58098"/>
                    </a:cubicBezTo>
                    <a:cubicBezTo>
                      <a:pt x="36507" y="58490"/>
                      <a:pt x="40040" y="60061"/>
                      <a:pt x="42396" y="62416"/>
                    </a:cubicBezTo>
                    <a:cubicBezTo>
                      <a:pt x="44358" y="64379"/>
                      <a:pt x="46321" y="68304"/>
                      <a:pt x="48284" y="74193"/>
                    </a:cubicBezTo>
                    <a:lnTo>
                      <a:pt x="63986" y="116588"/>
                    </a:lnTo>
                    <a:close/>
                    <a:moveTo>
                      <a:pt x="46321" y="29442"/>
                    </a:moveTo>
                    <a:cubicBezTo>
                      <a:pt x="46321" y="21198"/>
                      <a:pt x="43966" y="15702"/>
                      <a:pt x="39255" y="12954"/>
                    </a:cubicBezTo>
                    <a:cubicBezTo>
                      <a:pt x="34937" y="10206"/>
                      <a:pt x="27871" y="9029"/>
                      <a:pt x="17665" y="9029"/>
                    </a:cubicBezTo>
                    <a:lnTo>
                      <a:pt x="10206" y="9029"/>
                    </a:lnTo>
                    <a:lnTo>
                      <a:pt x="10206" y="52602"/>
                    </a:lnTo>
                    <a:lnTo>
                      <a:pt x="16487" y="52602"/>
                    </a:lnTo>
                    <a:cubicBezTo>
                      <a:pt x="27086" y="52602"/>
                      <a:pt x="34937" y="51032"/>
                      <a:pt x="39255" y="47499"/>
                    </a:cubicBezTo>
                    <a:cubicBezTo>
                      <a:pt x="43966" y="44359"/>
                      <a:pt x="46321" y="38470"/>
                      <a:pt x="46321" y="29442"/>
                    </a:cubicBezTo>
                    <a:close/>
                  </a:path>
                </a:pathLst>
              </a:custGeom>
              <a:grpFill/>
              <a:ln w="3916" cap="flat">
                <a:noFill/>
                <a:prstDash val="solid"/>
                <a:miter/>
              </a:ln>
            </p:spPr>
            <p:txBody>
              <a:bodyPr rtlCol="0" anchor="ctr"/>
              <a:lstStyle/>
              <a:p>
                <a:endParaRPr lang="pl-PL"/>
              </a:p>
            </p:txBody>
          </p:sp>
          <p:sp>
            <p:nvSpPr>
              <p:cNvPr id="66" name="Dowolny kształt: kształt 65">
                <a:extLst>
                  <a:ext uri="{FF2B5EF4-FFF2-40B4-BE49-F238E27FC236}">
                    <a16:creationId xmlns:a16="http://schemas.microsoft.com/office/drawing/2014/main" id="{84DC0604-7190-4508-ACC9-3E2B1D12183F}"/>
                  </a:ext>
                </a:extLst>
              </p:cNvPr>
              <p:cNvSpPr/>
              <p:nvPr/>
            </p:nvSpPr>
            <p:spPr>
              <a:xfrm>
                <a:off x="2057624" y="870950"/>
                <a:ext cx="63201" cy="87931"/>
              </a:xfrm>
              <a:custGeom>
                <a:avLst/>
                <a:gdLst>
                  <a:gd name="connsiteX0" fmla="*/ 63201 w 63201"/>
                  <a:gd name="connsiteY0" fmla="*/ 43966 h 87931"/>
                  <a:gd name="connsiteX1" fmla="*/ 54957 w 63201"/>
                  <a:gd name="connsiteY1" fmla="*/ 76548 h 87931"/>
                  <a:gd name="connsiteX2" fmla="*/ 31404 w 63201"/>
                  <a:gd name="connsiteY2" fmla="*/ 87932 h 87931"/>
                  <a:gd name="connsiteX3" fmla="*/ 8244 w 63201"/>
                  <a:gd name="connsiteY3" fmla="*/ 76548 h 87931"/>
                  <a:gd name="connsiteX4" fmla="*/ 0 w 63201"/>
                  <a:gd name="connsiteY4" fmla="*/ 43966 h 87931"/>
                  <a:gd name="connsiteX5" fmla="*/ 8244 w 63201"/>
                  <a:gd name="connsiteY5" fmla="*/ 11384 h 87931"/>
                  <a:gd name="connsiteX6" fmla="*/ 31404 w 63201"/>
                  <a:gd name="connsiteY6" fmla="*/ 0 h 87931"/>
                  <a:gd name="connsiteX7" fmla="*/ 54565 w 63201"/>
                  <a:gd name="connsiteY7" fmla="*/ 11384 h 87931"/>
                  <a:gd name="connsiteX8" fmla="*/ 63201 w 63201"/>
                  <a:gd name="connsiteY8" fmla="*/ 43966 h 87931"/>
                  <a:gd name="connsiteX9" fmla="*/ 52995 w 63201"/>
                  <a:gd name="connsiteY9" fmla="*/ 43966 h 87931"/>
                  <a:gd name="connsiteX10" fmla="*/ 31404 w 63201"/>
                  <a:gd name="connsiteY10" fmla="*/ 8636 h 87931"/>
                  <a:gd name="connsiteX11" fmla="*/ 10206 w 63201"/>
                  <a:gd name="connsiteY11" fmla="*/ 43966 h 87931"/>
                  <a:gd name="connsiteX12" fmla="*/ 31404 w 63201"/>
                  <a:gd name="connsiteY12" fmla="*/ 78903 h 87931"/>
                  <a:gd name="connsiteX13" fmla="*/ 52995 w 63201"/>
                  <a:gd name="connsiteY13" fmla="*/ 43966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01" h="87931">
                    <a:moveTo>
                      <a:pt x="63201" y="43966"/>
                    </a:moveTo>
                    <a:cubicBezTo>
                      <a:pt x="63201" y="58098"/>
                      <a:pt x="60453" y="69089"/>
                      <a:pt x="54957" y="76548"/>
                    </a:cubicBezTo>
                    <a:cubicBezTo>
                      <a:pt x="49462" y="84006"/>
                      <a:pt x="41611" y="87932"/>
                      <a:pt x="31404" y="87932"/>
                    </a:cubicBezTo>
                    <a:cubicBezTo>
                      <a:pt x="21198" y="87932"/>
                      <a:pt x="13739" y="84006"/>
                      <a:pt x="8244" y="76548"/>
                    </a:cubicBezTo>
                    <a:cubicBezTo>
                      <a:pt x="2748" y="69089"/>
                      <a:pt x="0" y="58098"/>
                      <a:pt x="0" y="43966"/>
                    </a:cubicBezTo>
                    <a:cubicBezTo>
                      <a:pt x="0" y="29834"/>
                      <a:pt x="2748" y="18843"/>
                      <a:pt x="8244" y="11384"/>
                    </a:cubicBezTo>
                    <a:cubicBezTo>
                      <a:pt x="13739" y="3926"/>
                      <a:pt x="21590" y="0"/>
                      <a:pt x="31404" y="0"/>
                    </a:cubicBezTo>
                    <a:cubicBezTo>
                      <a:pt x="41218" y="0"/>
                      <a:pt x="49069" y="3926"/>
                      <a:pt x="54565" y="11384"/>
                    </a:cubicBezTo>
                    <a:cubicBezTo>
                      <a:pt x="60453" y="18843"/>
                      <a:pt x="63201" y="29834"/>
                      <a:pt x="63201" y="43966"/>
                    </a:cubicBezTo>
                    <a:close/>
                    <a:moveTo>
                      <a:pt x="52995" y="43966"/>
                    </a:moveTo>
                    <a:cubicBezTo>
                      <a:pt x="52995" y="20413"/>
                      <a:pt x="45929" y="8636"/>
                      <a:pt x="31404" y="8636"/>
                    </a:cubicBezTo>
                    <a:cubicBezTo>
                      <a:pt x="17272" y="8636"/>
                      <a:pt x="10206" y="20413"/>
                      <a:pt x="10206" y="43966"/>
                    </a:cubicBezTo>
                    <a:cubicBezTo>
                      <a:pt x="10206" y="67127"/>
                      <a:pt x="17272" y="78903"/>
                      <a:pt x="31404" y="78903"/>
                    </a:cubicBezTo>
                    <a:cubicBezTo>
                      <a:pt x="45929" y="78903"/>
                      <a:pt x="52995" y="67127"/>
                      <a:pt x="52995" y="43966"/>
                    </a:cubicBezTo>
                    <a:close/>
                  </a:path>
                </a:pathLst>
              </a:custGeom>
              <a:grpFill/>
              <a:ln w="3916" cap="flat">
                <a:noFill/>
                <a:prstDash val="solid"/>
                <a:miter/>
              </a:ln>
            </p:spPr>
            <p:txBody>
              <a:bodyPr rtlCol="0" anchor="ctr"/>
              <a:lstStyle/>
              <a:p>
                <a:endParaRPr lang="pl-PL"/>
              </a:p>
            </p:txBody>
          </p:sp>
          <p:sp>
            <p:nvSpPr>
              <p:cNvPr id="67" name="Dowolny kształt: kształt 66">
                <a:extLst>
                  <a:ext uri="{FF2B5EF4-FFF2-40B4-BE49-F238E27FC236}">
                    <a16:creationId xmlns:a16="http://schemas.microsoft.com/office/drawing/2014/main" id="{25ACFE8F-78F0-4FC6-9C92-44D33E247613}"/>
                  </a:ext>
                </a:extLst>
              </p:cNvPr>
              <p:cNvSpPr/>
              <p:nvPr/>
            </p:nvSpPr>
            <p:spPr>
              <a:xfrm>
                <a:off x="2132994" y="872521"/>
                <a:ext cx="50639" cy="84791"/>
              </a:xfrm>
              <a:custGeom>
                <a:avLst/>
                <a:gdLst>
                  <a:gd name="connsiteX0" fmla="*/ 50639 w 50639"/>
                  <a:gd name="connsiteY0" fmla="*/ 84792 h 84791"/>
                  <a:gd name="connsiteX1" fmla="*/ 0 w 50639"/>
                  <a:gd name="connsiteY1" fmla="*/ 84792 h 84791"/>
                  <a:gd name="connsiteX2" fmla="*/ 0 w 50639"/>
                  <a:gd name="connsiteY2" fmla="*/ 74585 h 84791"/>
                  <a:gd name="connsiteX3" fmla="*/ 40040 w 50639"/>
                  <a:gd name="connsiteY3" fmla="*/ 8244 h 84791"/>
                  <a:gd name="connsiteX4" fmla="*/ 1178 w 50639"/>
                  <a:gd name="connsiteY4" fmla="*/ 8244 h 84791"/>
                  <a:gd name="connsiteX5" fmla="*/ 1178 w 50639"/>
                  <a:gd name="connsiteY5" fmla="*/ 0 h 84791"/>
                  <a:gd name="connsiteX6" fmla="*/ 49854 w 50639"/>
                  <a:gd name="connsiteY6" fmla="*/ 0 h 84791"/>
                  <a:gd name="connsiteX7" fmla="*/ 49854 w 50639"/>
                  <a:gd name="connsiteY7" fmla="*/ 10206 h 84791"/>
                  <a:gd name="connsiteX8" fmla="*/ 9421 w 50639"/>
                  <a:gd name="connsiteY8" fmla="*/ 76548 h 84791"/>
                  <a:gd name="connsiteX9" fmla="*/ 50247 w 50639"/>
                  <a:gd name="connsiteY9" fmla="*/ 76548 h 84791"/>
                  <a:gd name="connsiteX10" fmla="*/ 50247 w 50639"/>
                  <a:gd name="connsiteY10" fmla="*/ 84792 h 8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39" h="84791">
                    <a:moveTo>
                      <a:pt x="50639" y="84792"/>
                    </a:moveTo>
                    <a:lnTo>
                      <a:pt x="0" y="84792"/>
                    </a:lnTo>
                    <a:lnTo>
                      <a:pt x="0" y="74585"/>
                    </a:lnTo>
                    <a:lnTo>
                      <a:pt x="40040" y="8244"/>
                    </a:lnTo>
                    <a:lnTo>
                      <a:pt x="1178" y="8244"/>
                    </a:lnTo>
                    <a:lnTo>
                      <a:pt x="1178" y="0"/>
                    </a:lnTo>
                    <a:lnTo>
                      <a:pt x="49854" y="0"/>
                    </a:lnTo>
                    <a:lnTo>
                      <a:pt x="49854" y="10206"/>
                    </a:lnTo>
                    <a:lnTo>
                      <a:pt x="9421" y="76548"/>
                    </a:lnTo>
                    <a:lnTo>
                      <a:pt x="50247" y="76548"/>
                    </a:lnTo>
                    <a:lnTo>
                      <a:pt x="50247" y="84792"/>
                    </a:lnTo>
                    <a:close/>
                  </a:path>
                </a:pathLst>
              </a:custGeom>
              <a:grpFill/>
              <a:ln w="3916" cap="flat">
                <a:noFill/>
                <a:prstDash val="solid"/>
                <a:miter/>
              </a:ln>
            </p:spPr>
            <p:txBody>
              <a:bodyPr rtlCol="0" anchor="ctr"/>
              <a:lstStyle/>
              <a:p>
                <a:endParaRPr lang="pl-PL"/>
              </a:p>
            </p:txBody>
          </p:sp>
          <p:sp>
            <p:nvSpPr>
              <p:cNvPr id="68" name="Dowolny kształt: kształt 67">
                <a:extLst>
                  <a:ext uri="{FF2B5EF4-FFF2-40B4-BE49-F238E27FC236}">
                    <a16:creationId xmlns:a16="http://schemas.microsoft.com/office/drawing/2014/main" id="{B611EC14-2B8E-4773-B1FA-1969212B4F16}"/>
                  </a:ext>
                </a:extLst>
              </p:cNvPr>
              <p:cNvSpPr/>
              <p:nvPr/>
            </p:nvSpPr>
            <p:spPr>
              <a:xfrm>
                <a:off x="2192662" y="872521"/>
                <a:ext cx="104419" cy="84791"/>
              </a:xfrm>
              <a:custGeom>
                <a:avLst/>
                <a:gdLst>
                  <a:gd name="connsiteX0" fmla="*/ 104419 w 104419"/>
                  <a:gd name="connsiteY0" fmla="*/ 0 h 84791"/>
                  <a:gd name="connsiteX1" fmla="*/ 81651 w 104419"/>
                  <a:gd name="connsiteY1" fmla="*/ 84792 h 84791"/>
                  <a:gd name="connsiteX2" fmla="*/ 70660 w 104419"/>
                  <a:gd name="connsiteY2" fmla="*/ 84792 h 84791"/>
                  <a:gd name="connsiteX3" fmla="*/ 51032 w 104419"/>
                  <a:gd name="connsiteY3" fmla="*/ 11384 h 84791"/>
                  <a:gd name="connsiteX4" fmla="*/ 32975 w 104419"/>
                  <a:gd name="connsiteY4" fmla="*/ 84792 h 84791"/>
                  <a:gd name="connsiteX5" fmla="*/ 22376 w 104419"/>
                  <a:gd name="connsiteY5" fmla="*/ 84792 h 84791"/>
                  <a:gd name="connsiteX6" fmla="*/ 0 w 104419"/>
                  <a:gd name="connsiteY6" fmla="*/ 0 h 84791"/>
                  <a:gd name="connsiteX7" fmla="*/ 9814 w 104419"/>
                  <a:gd name="connsiteY7" fmla="*/ 0 h 84791"/>
                  <a:gd name="connsiteX8" fmla="*/ 27871 w 104419"/>
                  <a:gd name="connsiteY8" fmla="*/ 74585 h 84791"/>
                  <a:gd name="connsiteX9" fmla="*/ 46321 w 104419"/>
                  <a:gd name="connsiteY9" fmla="*/ 0 h 84791"/>
                  <a:gd name="connsiteX10" fmla="*/ 56920 w 104419"/>
                  <a:gd name="connsiteY10" fmla="*/ 0 h 84791"/>
                  <a:gd name="connsiteX11" fmla="*/ 76155 w 104419"/>
                  <a:gd name="connsiteY11" fmla="*/ 74193 h 84791"/>
                  <a:gd name="connsiteX12" fmla="*/ 94213 w 104419"/>
                  <a:gd name="connsiteY12" fmla="*/ 0 h 84791"/>
                  <a:gd name="connsiteX13" fmla="*/ 104419 w 104419"/>
                  <a:gd name="connsiteY13" fmla="*/ 0 h 8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419" h="84791">
                    <a:moveTo>
                      <a:pt x="104419" y="0"/>
                    </a:moveTo>
                    <a:lnTo>
                      <a:pt x="81651" y="84792"/>
                    </a:lnTo>
                    <a:lnTo>
                      <a:pt x="70660" y="84792"/>
                    </a:lnTo>
                    <a:lnTo>
                      <a:pt x="51032" y="11384"/>
                    </a:lnTo>
                    <a:lnTo>
                      <a:pt x="32975" y="84792"/>
                    </a:lnTo>
                    <a:lnTo>
                      <a:pt x="22376" y="84792"/>
                    </a:lnTo>
                    <a:lnTo>
                      <a:pt x="0" y="0"/>
                    </a:lnTo>
                    <a:lnTo>
                      <a:pt x="9814" y="0"/>
                    </a:lnTo>
                    <a:lnTo>
                      <a:pt x="27871" y="74585"/>
                    </a:lnTo>
                    <a:lnTo>
                      <a:pt x="46321" y="0"/>
                    </a:lnTo>
                    <a:lnTo>
                      <a:pt x="56920" y="0"/>
                    </a:lnTo>
                    <a:lnTo>
                      <a:pt x="76155" y="74193"/>
                    </a:lnTo>
                    <a:lnTo>
                      <a:pt x="94213" y="0"/>
                    </a:lnTo>
                    <a:lnTo>
                      <a:pt x="104419" y="0"/>
                    </a:lnTo>
                    <a:close/>
                  </a:path>
                </a:pathLst>
              </a:custGeom>
              <a:grpFill/>
              <a:ln w="3916" cap="flat">
                <a:noFill/>
                <a:prstDash val="solid"/>
                <a:miter/>
              </a:ln>
            </p:spPr>
            <p:txBody>
              <a:bodyPr rtlCol="0" anchor="ctr"/>
              <a:lstStyle/>
              <a:p>
                <a:endParaRPr lang="pl-PL"/>
              </a:p>
            </p:txBody>
          </p:sp>
          <p:sp>
            <p:nvSpPr>
              <p:cNvPr id="69" name="Dowolny kształt: kształt 68">
                <a:extLst>
                  <a:ext uri="{FF2B5EF4-FFF2-40B4-BE49-F238E27FC236}">
                    <a16:creationId xmlns:a16="http://schemas.microsoft.com/office/drawing/2014/main" id="{44F3FF1E-0FB6-442A-A0C2-A7D868214606}"/>
                  </a:ext>
                </a:extLst>
              </p:cNvPr>
              <p:cNvSpPr/>
              <p:nvPr/>
            </p:nvSpPr>
            <p:spPr>
              <a:xfrm>
                <a:off x="2308858" y="870950"/>
                <a:ext cx="63201" cy="87931"/>
              </a:xfrm>
              <a:custGeom>
                <a:avLst/>
                <a:gdLst>
                  <a:gd name="connsiteX0" fmla="*/ 63201 w 63201"/>
                  <a:gd name="connsiteY0" fmla="*/ 43966 h 87931"/>
                  <a:gd name="connsiteX1" fmla="*/ 54957 w 63201"/>
                  <a:gd name="connsiteY1" fmla="*/ 76548 h 87931"/>
                  <a:gd name="connsiteX2" fmla="*/ 31404 w 63201"/>
                  <a:gd name="connsiteY2" fmla="*/ 87932 h 87931"/>
                  <a:gd name="connsiteX3" fmla="*/ 8244 w 63201"/>
                  <a:gd name="connsiteY3" fmla="*/ 76548 h 87931"/>
                  <a:gd name="connsiteX4" fmla="*/ 0 w 63201"/>
                  <a:gd name="connsiteY4" fmla="*/ 43966 h 87931"/>
                  <a:gd name="connsiteX5" fmla="*/ 8244 w 63201"/>
                  <a:gd name="connsiteY5" fmla="*/ 11384 h 87931"/>
                  <a:gd name="connsiteX6" fmla="*/ 31404 w 63201"/>
                  <a:gd name="connsiteY6" fmla="*/ 0 h 87931"/>
                  <a:gd name="connsiteX7" fmla="*/ 54565 w 63201"/>
                  <a:gd name="connsiteY7" fmla="*/ 11384 h 87931"/>
                  <a:gd name="connsiteX8" fmla="*/ 63201 w 63201"/>
                  <a:gd name="connsiteY8" fmla="*/ 43966 h 87931"/>
                  <a:gd name="connsiteX9" fmla="*/ 52995 w 63201"/>
                  <a:gd name="connsiteY9" fmla="*/ 43966 h 87931"/>
                  <a:gd name="connsiteX10" fmla="*/ 31404 w 63201"/>
                  <a:gd name="connsiteY10" fmla="*/ 8636 h 87931"/>
                  <a:gd name="connsiteX11" fmla="*/ 10206 w 63201"/>
                  <a:gd name="connsiteY11" fmla="*/ 43966 h 87931"/>
                  <a:gd name="connsiteX12" fmla="*/ 31404 w 63201"/>
                  <a:gd name="connsiteY12" fmla="*/ 78903 h 87931"/>
                  <a:gd name="connsiteX13" fmla="*/ 52995 w 63201"/>
                  <a:gd name="connsiteY13" fmla="*/ 43966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01" h="87931">
                    <a:moveTo>
                      <a:pt x="63201" y="43966"/>
                    </a:moveTo>
                    <a:cubicBezTo>
                      <a:pt x="63201" y="58098"/>
                      <a:pt x="60453" y="69089"/>
                      <a:pt x="54957" y="76548"/>
                    </a:cubicBezTo>
                    <a:cubicBezTo>
                      <a:pt x="49462" y="84006"/>
                      <a:pt x="41611" y="87932"/>
                      <a:pt x="31404" y="87932"/>
                    </a:cubicBezTo>
                    <a:cubicBezTo>
                      <a:pt x="21198" y="87932"/>
                      <a:pt x="13347" y="84006"/>
                      <a:pt x="8244" y="76548"/>
                    </a:cubicBezTo>
                    <a:cubicBezTo>
                      <a:pt x="2748" y="69089"/>
                      <a:pt x="0" y="58098"/>
                      <a:pt x="0" y="43966"/>
                    </a:cubicBezTo>
                    <a:cubicBezTo>
                      <a:pt x="0" y="29834"/>
                      <a:pt x="2748" y="18843"/>
                      <a:pt x="8244" y="11384"/>
                    </a:cubicBezTo>
                    <a:cubicBezTo>
                      <a:pt x="13739" y="3926"/>
                      <a:pt x="21590" y="0"/>
                      <a:pt x="31404" y="0"/>
                    </a:cubicBezTo>
                    <a:cubicBezTo>
                      <a:pt x="41218" y="0"/>
                      <a:pt x="49069" y="3926"/>
                      <a:pt x="54565" y="11384"/>
                    </a:cubicBezTo>
                    <a:cubicBezTo>
                      <a:pt x="60453" y="18843"/>
                      <a:pt x="63201" y="29834"/>
                      <a:pt x="63201" y="43966"/>
                    </a:cubicBezTo>
                    <a:close/>
                    <a:moveTo>
                      <a:pt x="52995" y="43966"/>
                    </a:moveTo>
                    <a:cubicBezTo>
                      <a:pt x="52995" y="20413"/>
                      <a:pt x="45929" y="8636"/>
                      <a:pt x="31404" y="8636"/>
                    </a:cubicBezTo>
                    <a:cubicBezTo>
                      <a:pt x="17272" y="8636"/>
                      <a:pt x="10206" y="20413"/>
                      <a:pt x="10206" y="43966"/>
                    </a:cubicBezTo>
                    <a:cubicBezTo>
                      <a:pt x="10206" y="67127"/>
                      <a:pt x="17272" y="78903"/>
                      <a:pt x="31404" y="78903"/>
                    </a:cubicBezTo>
                    <a:cubicBezTo>
                      <a:pt x="45929" y="78903"/>
                      <a:pt x="52995" y="67127"/>
                      <a:pt x="52995" y="43966"/>
                    </a:cubicBezTo>
                    <a:close/>
                  </a:path>
                </a:pathLst>
              </a:custGeom>
              <a:grpFill/>
              <a:ln w="3916" cap="flat">
                <a:noFill/>
                <a:prstDash val="solid"/>
                <a:miter/>
              </a:ln>
            </p:spPr>
            <p:txBody>
              <a:bodyPr rtlCol="0" anchor="ctr"/>
              <a:lstStyle/>
              <a:p>
                <a:endParaRPr lang="pl-PL"/>
              </a:p>
            </p:txBody>
          </p:sp>
          <p:sp>
            <p:nvSpPr>
              <p:cNvPr id="70" name="Dowolny kształt: kształt 69">
                <a:extLst>
                  <a:ext uri="{FF2B5EF4-FFF2-40B4-BE49-F238E27FC236}">
                    <a16:creationId xmlns:a16="http://schemas.microsoft.com/office/drawing/2014/main" id="{585AAC95-3C04-4E35-86C5-2AD3933F770C}"/>
                  </a:ext>
                </a:extLst>
              </p:cNvPr>
              <p:cNvSpPr/>
              <p:nvPr/>
            </p:nvSpPr>
            <p:spPr>
              <a:xfrm>
                <a:off x="2377162" y="838761"/>
                <a:ext cx="24730" cy="155843"/>
              </a:xfrm>
              <a:custGeom>
                <a:avLst/>
                <a:gdLst>
                  <a:gd name="connsiteX0" fmla="*/ 23946 w 24730"/>
                  <a:gd name="connsiteY0" fmla="*/ 124439 h 155843"/>
                  <a:gd name="connsiteX1" fmla="*/ 21590 w 24730"/>
                  <a:gd name="connsiteY1" fmla="*/ 147208 h 155843"/>
                  <a:gd name="connsiteX2" fmla="*/ 7851 w 24730"/>
                  <a:gd name="connsiteY2" fmla="*/ 155844 h 155843"/>
                  <a:gd name="connsiteX3" fmla="*/ 0 w 24730"/>
                  <a:gd name="connsiteY3" fmla="*/ 154666 h 155843"/>
                  <a:gd name="connsiteX4" fmla="*/ 0 w 24730"/>
                  <a:gd name="connsiteY4" fmla="*/ 145637 h 155843"/>
                  <a:gd name="connsiteX5" fmla="*/ 5888 w 24730"/>
                  <a:gd name="connsiteY5" fmla="*/ 146422 h 155843"/>
                  <a:gd name="connsiteX6" fmla="*/ 12954 w 24730"/>
                  <a:gd name="connsiteY6" fmla="*/ 142497 h 155843"/>
                  <a:gd name="connsiteX7" fmla="*/ 14132 w 24730"/>
                  <a:gd name="connsiteY7" fmla="*/ 129543 h 155843"/>
                  <a:gd name="connsiteX8" fmla="*/ 14132 w 24730"/>
                  <a:gd name="connsiteY8" fmla="*/ 33760 h 155843"/>
                  <a:gd name="connsiteX9" fmla="*/ 23553 w 24730"/>
                  <a:gd name="connsiteY9" fmla="*/ 33760 h 155843"/>
                  <a:gd name="connsiteX10" fmla="*/ 23553 w 24730"/>
                  <a:gd name="connsiteY10" fmla="*/ 124439 h 155843"/>
                  <a:gd name="connsiteX11" fmla="*/ 24731 w 24730"/>
                  <a:gd name="connsiteY11" fmla="*/ 14132 h 155843"/>
                  <a:gd name="connsiteX12" fmla="*/ 13347 w 24730"/>
                  <a:gd name="connsiteY12" fmla="*/ 14132 h 155843"/>
                  <a:gd name="connsiteX13" fmla="*/ 13347 w 24730"/>
                  <a:gd name="connsiteY13" fmla="*/ 0 h 155843"/>
                  <a:gd name="connsiteX14" fmla="*/ 24731 w 24730"/>
                  <a:gd name="connsiteY14" fmla="*/ 0 h 155843"/>
                  <a:gd name="connsiteX15" fmla="*/ 24731 w 24730"/>
                  <a:gd name="connsiteY15" fmla="*/ 14132 h 15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30" h="155843">
                    <a:moveTo>
                      <a:pt x="23946" y="124439"/>
                    </a:moveTo>
                    <a:cubicBezTo>
                      <a:pt x="23946" y="135824"/>
                      <a:pt x="23161" y="143282"/>
                      <a:pt x="21590" y="147208"/>
                    </a:cubicBezTo>
                    <a:cubicBezTo>
                      <a:pt x="19235" y="153096"/>
                      <a:pt x="14917" y="155844"/>
                      <a:pt x="7851" y="155844"/>
                    </a:cubicBezTo>
                    <a:cubicBezTo>
                      <a:pt x="5103" y="155844"/>
                      <a:pt x="2355" y="155451"/>
                      <a:pt x="0" y="154666"/>
                    </a:cubicBezTo>
                    <a:lnTo>
                      <a:pt x="0" y="145637"/>
                    </a:lnTo>
                    <a:cubicBezTo>
                      <a:pt x="1963" y="146030"/>
                      <a:pt x="3926" y="146422"/>
                      <a:pt x="5888" y="146422"/>
                    </a:cubicBezTo>
                    <a:cubicBezTo>
                      <a:pt x="9421" y="146422"/>
                      <a:pt x="12169" y="145245"/>
                      <a:pt x="12954" y="142497"/>
                    </a:cubicBezTo>
                    <a:cubicBezTo>
                      <a:pt x="13739" y="140534"/>
                      <a:pt x="14132" y="136216"/>
                      <a:pt x="14132" y="129543"/>
                    </a:cubicBezTo>
                    <a:lnTo>
                      <a:pt x="14132" y="33760"/>
                    </a:lnTo>
                    <a:lnTo>
                      <a:pt x="23553" y="33760"/>
                    </a:lnTo>
                    <a:lnTo>
                      <a:pt x="23553" y="124439"/>
                    </a:lnTo>
                    <a:close/>
                    <a:moveTo>
                      <a:pt x="24731" y="14132"/>
                    </a:moveTo>
                    <a:lnTo>
                      <a:pt x="13347" y="14132"/>
                    </a:lnTo>
                    <a:lnTo>
                      <a:pt x="13347" y="0"/>
                    </a:lnTo>
                    <a:lnTo>
                      <a:pt x="24731" y="0"/>
                    </a:lnTo>
                    <a:lnTo>
                      <a:pt x="24731" y="14132"/>
                    </a:lnTo>
                    <a:close/>
                  </a:path>
                </a:pathLst>
              </a:custGeom>
              <a:grpFill/>
              <a:ln w="3916" cap="flat">
                <a:noFill/>
                <a:prstDash val="solid"/>
                <a:miter/>
              </a:ln>
            </p:spPr>
            <p:txBody>
              <a:bodyPr rtlCol="0" anchor="ctr"/>
              <a:lstStyle/>
              <a:p>
                <a:endParaRPr lang="pl-PL"/>
              </a:p>
            </p:txBody>
          </p:sp>
          <p:sp>
            <p:nvSpPr>
              <p:cNvPr id="71" name="Dowolny kształt: kształt 70">
                <a:extLst>
                  <a:ext uri="{FF2B5EF4-FFF2-40B4-BE49-F238E27FC236}">
                    <a16:creationId xmlns:a16="http://schemas.microsoft.com/office/drawing/2014/main" id="{6A7111CD-C53E-4769-90B0-E8306281F5D4}"/>
                  </a:ext>
                </a:extLst>
              </p:cNvPr>
              <p:cNvSpPr/>
              <p:nvPr/>
            </p:nvSpPr>
            <p:spPr>
              <a:xfrm>
                <a:off x="2424269" y="872521"/>
                <a:ext cx="54565" cy="86361"/>
              </a:xfrm>
              <a:custGeom>
                <a:avLst/>
                <a:gdLst>
                  <a:gd name="connsiteX0" fmla="*/ 54565 w 54565"/>
                  <a:gd name="connsiteY0" fmla="*/ 84792 h 86361"/>
                  <a:gd name="connsiteX1" fmla="*/ 45929 w 54565"/>
                  <a:gd name="connsiteY1" fmla="*/ 84792 h 86361"/>
                  <a:gd name="connsiteX2" fmla="*/ 45536 w 54565"/>
                  <a:gd name="connsiteY2" fmla="*/ 72622 h 86361"/>
                  <a:gd name="connsiteX3" fmla="*/ 23553 w 54565"/>
                  <a:gd name="connsiteY3" fmla="*/ 86362 h 86361"/>
                  <a:gd name="connsiteX4" fmla="*/ 6281 w 54565"/>
                  <a:gd name="connsiteY4" fmla="*/ 79296 h 86361"/>
                  <a:gd name="connsiteX5" fmla="*/ 0 w 54565"/>
                  <a:gd name="connsiteY5" fmla="*/ 59276 h 86361"/>
                  <a:gd name="connsiteX6" fmla="*/ 0 w 54565"/>
                  <a:gd name="connsiteY6" fmla="*/ 0 h 86361"/>
                  <a:gd name="connsiteX7" fmla="*/ 9421 w 54565"/>
                  <a:gd name="connsiteY7" fmla="*/ 0 h 86361"/>
                  <a:gd name="connsiteX8" fmla="*/ 9421 w 54565"/>
                  <a:gd name="connsiteY8" fmla="*/ 58883 h 86361"/>
                  <a:gd name="connsiteX9" fmla="*/ 24338 w 54565"/>
                  <a:gd name="connsiteY9" fmla="*/ 77726 h 86361"/>
                  <a:gd name="connsiteX10" fmla="*/ 38863 w 54565"/>
                  <a:gd name="connsiteY10" fmla="*/ 70660 h 86361"/>
                  <a:gd name="connsiteX11" fmla="*/ 44358 w 54565"/>
                  <a:gd name="connsiteY11" fmla="*/ 51425 h 86361"/>
                  <a:gd name="connsiteX12" fmla="*/ 44358 w 54565"/>
                  <a:gd name="connsiteY12" fmla="*/ 0 h 86361"/>
                  <a:gd name="connsiteX13" fmla="*/ 53780 w 54565"/>
                  <a:gd name="connsiteY13" fmla="*/ 0 h 86361"/>
                  <a:gd name="connsiteX14" fmla="*/ 53780 w 54565"/>
                  <a:gd name="connsiteY14" fmla="*/ 62416 h 86361"/>
                  <a:gd name="connsiteX15" fmla="*/ 54565 w 54565"/>
                  <a:gd name="connsiteY15" fmla="*/ 84792 h 8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65" h="86361">
                    <a:moveTo>
                      <a:pt x="54565" y="84792"/>
                    </a:moveTo>
                    <a:lnTo>
                      <a:pt x="45929" y="84792"/>
                    </a:lnTo>
                    <a:cubicBezTo>
                      <a:pt x="45929" y="84006"/>
                      <a:pt x="45536" y="80081"/>
                      <a:pt x="45536" y="72622"/>
                    </a:cubicBezTo>
                    <a:cubicBezTo>
                      <a:pt x="40826" y="81651"/>
                      <a:pt x="33367" y="86362"/>
                      <a:pt x="23553" y="86362"/>
                    </a:cubicBezTo>
                    <a:cubicBezTo>
                      <a:pt x="16095" y="86362"/>
                      <a:pt x="10599" y="84006"/>
                      <a:pt x="6281" y="79296"/>
                    </a:cubicBezTo>
                    <a:cubicBezTo>
                      <a:pt x="1963" y="74585"/>
                      <a:pt x="0" y="67912"/>
                      <a:pt x="0" y="59276"/>
                    </a:cubicBezTo>
                    <a:lnTo>
                      <a:pt x="0" y="0"/>
                    </a:lnTo>
                    <a:lnTo>
                      <a:pt x="9421" y="0"/>
                    </a:lnTo>
                    <a:lnTo>
                      <a:pt x="9421" y="58883"/>
                    </a:lnTo>
                    <a:cubicBezTo>
                      <a:pt x="9421" y="71445"/>
                      <a:pt x="14525" y="77726"/>
                      <a:pt x="24338" y="77726"/>
                    </a:cubicBezTo>
                    <a:cubicBezTo>
                      <a:pt x="30227" y="77726"/>
                      <a:pt x="35330" y="75370"/>
                      <a:pt x="38863" y="70660"/>
                    </a:cubicBezTo>
                    <a:cubicBezTo>
                      <a:pt x="42396" y="65949"/>
                      <a:pt x="44358" y="59668"/>
                      <a:pt x="44358" y="51425"/>
                    </a:cubicBezTo>
                    <a:lnTo>
                      <a:pt x="44358" y="0"/>
                    </a:lnTo>
                    <a:lnTo>
                      <a:pt x="53780" y="0"/>
                    </a:lnTo>
                    <a:lnTo>
                      <a:pt x="53780" y="62416"/>
                    </a:lnTo>
                    <a:cubicBezTo>
                      <a:pt x="54172" y="69089"/>
                      <a:pt x="54172" y="76548"/>
                      <a:pt x="54565" y="84792"/>
                    </a:cubicBezTo>
                    <a:close/>
                  </a:path>
                </a:pathLst>
              </a:custGeom>
              <a:grpFill/>
              <a:ln w="3916" cap="flat">
                <a:noFill/>
                <a:prstDash val="solid"/>
                <a:miter/>
              </a:ln>
            </p:spPr>
            <p:txBody>
              <a:bodyPr rtlCol="0" anchor="ctr"/>
              <a:lstStyle/>
              <a:p>
                <a:endParaRPr lang="pl-PL"/>
              </a:p>
            </p:txBody>
          </p:sp>
        </p:grpSp>
      </p:grpSp>
    </p:spTree>
    <p:extLst>
      <p:ext uri="{BB962C8B-B14F-4D97-AF65-F5344CB8AC3E}">
        <p14:creationId xmlns:p14="http://schemas.microsoft.com/office/powerpoint/2010/main" val="2814826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Nagłówek + 2xKolumna">
    <p:bg>
      <p:bgPr>
        <a:solidFill>
          <a:schemeClr val="bg1"/>
        </a:solidFill>
        <a:effectLst/>
      </p:bgPr>
    </p:bg>
    <p:spTree>
      <p:nvGrpSpPr>
        <p:cNvPr id="1" name=""/>
        <p:cNvGrpSpPr/>
        <p:nvPr/>
      </p:nvGrpSpPr>
      <p:grpSpPr>
        <a:xfrm>
          <a:off x="0" y="0"/>
          <a:ext cx="0" cy="0"/>
          <a:chOff x="0" y="0"/>
          <a:chExt cx="0" cy="0"/>
        </a:xfrm>
      </p:grpSpPr>
      <p:pic>
        <p:nvPicPr>
          <p:cNvPr id="6" name="Obraz 5" descr="Obraz zawierający siedzi, woda, jazda, mężczyzna&#10;&#10;Opis wygenerowany automatycznie">
            <a:extLst>
              <a:ext uri="{FF2B5EF4-FFF2-40B4-BE49-F238E27FC236}">
                <a16:creationId xmlns:a16="http://schemas.microsoft.com/office/drawing/2014/main" id="{65E70E09-58D7-45E8-94B4-86880EB7D35E}"/>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b="7800"/>
          <a:stretch/>
        </p:blipFill>
        <p:spPr>
          <a:xfrm>
            <a:off x="0" y="0"/>
            <a:ext cx="12192000" cy="6323013"/>
          </a:xfrm>
          <a:prstGeom prst="rect">
            <a:avLst/>
          </a:prstGeom>
        </p:spPr>
      </p:pic>
      <p:sp>
        <p:nvSpPr>
          <p:cNvPr id="2" name="Tytuł 1"/>
          <p:cNvSpPr>
            <a:spLocks noGrp="1"/>
          </p:cNvSpPr>
          <p:nvPr>
            <p:ph type="title"/>
          </p:nvPr>
        </p:nvSpPr>
        <p:spPr>
          <a:xfrm>
            <a:off x="395553" y="595441"/>
            <a:ext cx="5505319" cy="493584"/>
          </a:xfrm>
          <a:prstGeom prst="rect">
            <a:avLst/>
          </a:prstGeom>
        </p:spPr>
        <p:txBody>
          <a:bodyPr lIns="0" tIns="0" rIns="0" bIns="0" anchor="b"/>
          <a:lstStyle>
            <a:lvl1pPr>
              <a:defRPr sz="2400">
                <a:solidFill>
                  <a:schemeClr val="tx2"/>
                </a:solidFill>
              </a:defRPr>
            </a:lvl1pPr>
          </a:lstStyle>
          <a:p>
            <a:r>
              <a:rPr lang="pl-PL"/>
              <a:t>Kliknij, aby edytować styl</a:t>
            </a:r>
          </a:p>
        </p:txBody>
      </p:sp>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a:p>
        </p:txBody>
      </p:sp>
      <p:sp>
        <p:nvSpPr>
          <p:cNvPr id="45" name="Symbol zastępczy tekstu 44"/>
          <p:cNvSpPr>
            <a:spLocks noGrp="1"/>
          </p:cNvSpPr>
          <p:nvPr>
            <p:ph type="body" sz="quarter" idx="12"/>
          </p:nvPr>
        </p:nvSpPr>
        <p:spPr>
          <a:xfrm>
            <a:off x="395552" y="416052"/>
            <a:ext cx="5505319" cy="168147"/>
          </a:xfrm>
          <a:prstGeom prst="rect">
            <a:avLst/>
          </a:prstGeom>
        </p:spPr>
        <p:txBody>
          <a:bodyPr lIns="0" tIns="0" rIns="0" bIns="0" anchor="b"/>
          <a:lstStyle>
            <a:lvl1pPr marL="0" indent="0">
              <a:buFont typeface="Arial" panose="020B0604020202090204" pitchFamily="34" charset="0"/>
              <a:buNone/>
              <a:defRPr sz="1200">
                <a:solidFill>
                  <a:schemeClr val="accent5"/>
                </a:solidFill>
              </a:defRPr>
            </a:lvl1pPr>
            <a:lvl2pPr marL="295007" indent="0">
              <a:buNone/>
              <a:defRPr/>
            </a:lvl2pPr>
            <a:lvl3pPr marL="590014" indent="0">
              <a:buNone/>
              <a:defRPr/>
            </a:lvl3pPr>
            <a:lvl4pPr marL="885021" indent="0">
              <a:buNone/>
              <a:defRPr/>
            </a:lvl4pPr>
            <a:lvl5pPr marL="1180026" indent="0">
              <a:buNone/>
              <a:defRPr/>
            </a:lvl5pPr>
          </a:lstStyle>
          <a:p>
            <a:pPr lvl="0"/>
            <a:r>
              <a:rPr lang="pl-PL"/>
              <a:t>Edytuj style wzorca tekstu</a:t>
            </a:r>
          </a:p>
        </p:txBody>
      </p:sp>
      <p:sp>
        <p:nvSpPr>
          <p:cNvPr id="59" name="Symbol zastępczy zawartości 58"/>
          <p:cNvSpPr>
            <a:spLocks noGrp="1"/>
          </p:cNvSpPr>
          <p:nvPr>
            <p:ph sz="quarter" idx="13"/>
          </p:nvPr>
        </p:nvSpPr>
        <p:spPr>
          <a:xfrm>
            <a:off x="6291133" y="401237"/>
            <a:ext cx="5509286" cy="5631411"/>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8" name="Symbol zastępczy zawartości 58">
            <a:extLst>
              <a:ext uri="{FF2B5EF4-FFF2-40B4-BE49-F238E27FC236}">
                <a16:creationId xmlns:a16="http://schemas.microsoft.com/office/drawing/2014/main" id="{CD0369DD-9A51-4980-A9D2-CAE222D48B5F}"/>
              </a:ext>
            </a:extLst>
          </p:cNvPr>
          <p:cNvSpPr>
            <a:spLocks noGrp="1"/>
          </p:cNvSpPr>
          <p:nvPr>
            <p:ph sz="quarter" idx="14"/>
          </p:nvPr>
        </p:nvSpPr>
        <p:spPr>
          <a:xfrm>
            <a:off x="395288" y="1268413"/>
            <a:ext cx="5509286" cy="4764088"/>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8586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8">
          <p15:clr>
            <a:srgbClr val="FBAE40"/>
          </p15:clr>
        </p15:guide>
        <p15:guide id="2" orient="horz" pos="799">
          <p15:clr>
            <a:srgbClr val="FBAE40"/>
          </p15:clr>
        </p15:guide>
        <p15:guide id="3" orient="horz" pos="68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agłówek + 2xKolumna">
    <p:bg>
      <p:bgPr>
        <a:solidFill>
          <a:schemeClr val="bg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95553" y="595441"/>
            <a:ext cx="5505319" cy="493584"/>
          </a:xfrm>
          <a:prstGeom prst="rect">
            <a:avLst/>
          </a:prstGeom>
        </p:spPr>
        <p:txBody>
          <a:bodyPr lIns="0" tIns="0" rIns="0" bIns="0" anchor="b"/>
          <a:lstStyle>
            <a:lvl1pPr>
              <a:defRPr sz="2400">
                <a:solidFill>
                  <a:schemeClr val="tx2"/>
                </a:solidFill>
              </a:defRPr>
            </a:lvl1pPr>
          </a:lstStyle>
          <a:p>
            <a:r>
              <a:rPr lang="pl-PL"/>
              <a:t>Kliknij, aby edytować styl</a:t>
            </a:r>
          </a:p>
        </p:txBody>
      </p:sp>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a:p>
        </p:txBody>
      </p:sp>
      <p:sp>
        <p:nvSpPr>
          <p:cNvPr id="45" name="Symbol zastępczy tekstu 44"/>
          <p:cNvSpPr>
            <a:spLocks noGrp="1"/>
          </p:cNvSpPr>
          <p:nvPr>
            <p:ph type="body" sz="quarter" idx="12"/>
          </p:nvPr>
        </p:nvSpPr>
        <p:spPr>
          <a:xfrm>
            <a:off x="395552" y="416052"/>
            <a:ext cx="5505319" cy="168147"/>
          </a:xfrm>
          <a:prstGeom prst="rect">
            <a:avLst/>
          </a:prstGeom>
        </p:spPr>
        <p:txBody>
          <a:bodyPr lIns="0" tIns="0" rIns="0" bIns="0" anchor="b"/>
          <a:lstStyle>
            <a:lvl1pPr marL="0" indent="0">
              <a:buFont typeface="Arial" panose="020B0604020202090204" pitchFamily="34" charset="0"/>
              <a:buNone/>
              <a:defRPr sz="1200">
                <a:solidFill>
                  <a:schemeClr val="accent5"/>
                </a:solidFill>
              </a:defRPr>
            </a:lvl1pPr>
            <a:lvl2pPr marL="295007" indent="0">
              <a:buNone/>
              <a:defRPr/>
            </a:lvl2pPr>
            <a:lvl3pPr marL="590014" indent="0">
              <a:buNone/>
              <a:defRPr/>
            </a:lvl3pPr>
            <a:lvl4pPr marL="885021" indent="0">
              <a:buNone/>
              <a:defRPr/>
            </a:lvl4pPr>
            <a:lvl5pPr marL="1180026" indent="0">
              <a:buNone/>
              <a:defRPr/>
            </a:lvl5pPr>
          </a:lstStyle>
          <a:p>
            <a:pPr lvl="0"/>
            <a:r>
              <a:rPr lang="pl-PL"/>
              <a:t>Edytuj style wzorca tekstu</a:t>
            </a:r>
          </a:p>
        </p:txBody>
      </p:sp>
      <p:sp>
        <p:nvSpPr>
          <p:cNvPr id="59" name="Symbol zastępczy zawartości 58"/>
          <p:cNvSpPr>
            <a:spLocks noGrp="1"/>
          </p:cNvSpPr>
          <p:nvPr>
            <p:ph sz="quarter" idx="13"/>
          </p:nvPr>
        </p:nvSpPr>
        <p:spPr>
          <a:xfrm>
            <a:off x="6291133" y="401237"/>
            <a:ext cx="5509286" cy="5631411"/>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8" name="Symbol zastępczy zawartości 58">
            <a:extLst>
              <a:ext uri="{FF2B5EF4-FFF2-40B4-BE49-F238E27FC236}">
                <a16:creationId xmlns:a16="http://schemas.microsoft.com/office/drawing/2014/main" id="{CD0369DD-9A51-4980-A9D2-CAE222D48B5F}"/>
              </a:ext>
            </a:extLst>
          </p:cNvPr>
          <p:cNvSpPr>
            <a:spLocks noGrp="1"/>
          </p:cNvSpPr>
          <p:nvPr>
            <p:ph sz="quarter" idx="14"/>
          </p:nvPr>
        </p:nvSpPr>
        <p:spPr>
          <a:xfrm>
            <a:off x="395288" y="1268413"/>
            <a:ext cx="5509286" cy="4764088"/>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20893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8">
          <p15:clr>
            <a:srgbClr val="FBAE40"/>
          </p15:clr>
        </p15:guide>
        <p15:guide id="2" orient="horz" pos="799">
          <p15:clr>
            <a:srgbClr val="FBAE40"/>
          </p15:clr>
        </p15:guide>
        <p15:guide id="3" orient="horz" pos="68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agłówek + Tekst">
    <p:bg>
      <p:bgPr>
        <a:solidFill>
          <a:schemeClr val="bg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95554" y="584201"/>
            <a:ext cx="11401159" cy="504824"/>
          </a:xfrm>
          <a:prstGeom prst="rect">
            <a:avLst/>
          </a:prstGeom>
        </p:spPr>
        <p:txBody>
          <a:bodyPr lIns="0" tIns="0" rIns="0" bIns="0" anchor="b"/>
          <a:lstStyle>
            <a:lvl1pPr>
              <a:defRPr sz="2400">
                <a:solidFill>
                  <a:schemeClr val="tx2"/>
                </a:solidFill>
              </a:defRPr>
            </a:lvl1pPr>
          </a:lstStyle>
          <a:p>
            <a:r>
              <a:rPr lang="pl-PL"/>
              <a:t>Kliknij, aby edytować styl</a:t>
            </a:r>
          </a:p>
        </p:txBody>
      </p:sp>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a:p>
        </p:txBody>
      </p:sp>
      <p:sp>
        <p:nvSpPr>
          <p:cNvPr id="45" name="Symbol zastępczy tekstu 44"/>
          <p:cNvSpPr>
            <a:spLocks noGrp="1"/>
          </p:cNvSpPr>
          <p:nvPr>
            <p:ph type="body" sz="quarter" idx="12"/>
          </p:nvPr>
        </p:nvSpPr>
        <p:spPr>
          <a:xfrm>
            <a:off x="395554" y="404812"/>
            <a:ext cx="11401159" cy="179389"/>
          </a:xfrm>
          <a:prstGeom prst="rect">
            <a:avLst/>
          </a:prstGeom>
        </p:spPr>
        <p:txBody>
          <a:bodyPr lIns="0" tIns="0" rIns="0" bIns="0" anchor="b"/>
          <a:lstStyle>
            <a:lvl1pPr marL="0" indent="0">
              <a:buFont typeface="Arial" panose="020B0604020202090204" pitchFamily="34" charset="0"/>
              <a:buNone/>
              <a:defRPr sz="1200">
                <a:solidFill>
                  <a:schemeClr val="accent5"/>
                </a:solidFill>
              </a:defRPr>
            </a:lvl1pPr>
            <a:lvl2pPr marL="295007" indent="0">
              <a:buNone/>
              <a:defRPr/>
            </a:lvl2pPr>
            <a:lvl3pPr marL="590014" indent="0">
              <a:buNone/>
              <a:defRPr/>
            </a:lvl3pPr>
            <a:lvl4pPr marL="885021" indent="0">
              <a:buNone/>
              <a:defRPr/>
            </a:lvl4pPr>
            <a:lvl5pPr marL="1180026" indent="0">
              <a:buNone/>
              <a:defRPr/>
            </a:lvl5pPr>
          </a:lstStyle>
          <a:p>
            <a:pPr lvl="0"/>
            <a:r>
              <a:rPr lang="pl-PL"/>
              <a:t>Edytuj style wzorca tekstu</a:t>
            </a:r>
          </a:p>
        </p:txBody>
      </p:sp>
      <p:sp>
        <p:nvSpPr>
          <p:cNvPr id="9" name="Symbol zastępczy zawartości 58">
            <a:extLst>
              <a:ext uri="{FF2B5EF4-FFF2-40B4-BE49-F238E27FC236}">
                <a16:creationId xmlns:a16="http://schemas.microsoft.com/office/drawing/2014/main" id="{06BA16C3-FD7A-41E7-A4EF-FE8129B7417F}"/>
              </a:ext>
            </a:extLst>
          </p:cNvPr>
          <p:cNvSpPr>
            <a:spLocks noGrp="1"/>
          </p:cNvSpPr>
          <p:nvPr>
            <p:ph sz="quarter" idx="13"/>
          </p:nvPr>
        </p:nvSpPr>
        <p:spPr>
          <a:xfrm>
            <a:off x="395554" y="1268413"/>
            <a:ext cx="11404865" cy="4764235"/>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6835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8">
          <p15:clr>
            <a:srgbClr val="FBAE40"/>
          </p15:clr>
        </p15:guide>
        <p15:guide id="2" orient="horz" pos="799">
          <p15:clr>
            <a:srgbClr val="FBAE40"/>
          </p15:clr>
        </p15:guide>
        <p15:guide id="3" orient="horz" pos="68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główek + 1xKolumna + Foto">
    <p:bg>
      <p:bgPr>
        <a:solidFill>
          <a:schemeClr val="bg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95554" y="584201"/>
            <a:ext cx="5505319" cy="504824"/>
          </a:xfrm>
          <a:prstGeom prst="rect">
            <a:avLst/>
          </a:prstGeom>
        </p:spPr>
        <p:txBody>
          <a:bodyPr lIns="0" tIns="0" rIns="0" bIns="0" anchor="b"/>
          <a:lstStyle>
            <a:lvl1pPr>
              <a:defRPr sz="2400">
                <a:solidFill>
                  <a:schemeClr val="tx2"/>
                </a:solidFill>
              </a:defRPr>
            </a:lvl1pPr>
          </a:lstStyle>
          <a:p>
            <a:r>
              <a:rPr lang="pl-PL"/>
              <a:t>Kliknij, aby edytować styl</a:t>
            </a:r>
          </a:p>
        </p:txBody>
      </p:sp>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a:p>
        </p:txBody>
      </p:sp>
      <p:sp>
        <p:nvSpPr>
          <p:cNvPr id="45" name="Symbol zastępczy tekstu 44"/>
          <p:cNvSpPr>
            <a:spLocks noGrp="1"/>
          </p:cNvSpPr>
          <p:nvPr>
            <p:ph type="body" sz="quarter" idx="12"/>
          </p:nvPr>
        </p:nvSpPr>
        <p:spPr>
          <a:xfrm>
            <a:off x="395554" y="401236"/>
            <a:ext cx="5505319" cy="182964"/>
          </a:xfrm>
          <a:prstGeom prst="rect">
            <a:avLst/>
          </a:prstGeom>
        </p:spPr>
        <p:txBody>
          <a:bodyPr lIns="0" tIns="0" rIns="0" bIns="0" anchor="b"/>
          <a:lstStyle>
            <a:lvl1pPr marL="0" indent="0">
              <a:buFont typeface="Arial" panose="020B0604020202090204" pitchFamily="34" charset="0"/>
              <a:buNone/>
              <a:defRPr sz="1200">
                <a:solidFill>
                  <a:schemeClr val="accent5"/>
                </a:solidFill>
              </a:defRPr>
            </a:lvl1pPr>
            <a:lvl2pPr marL="295007" indent="0">
              <a:buNone/>
              <a:defRPr/>
            </a:lvl2pPr>
            <a:lvl3pPr marL="590014" indent="0">
              <a:buNone/>
              <a:defRPr/>
            </a:lvl3pPr>
            <a:lvl4pPr marL="885021" indent="0">
              <a:buNone/>
              <a:defRPr/>
            </a:lvl4pPr>
            <a:lvl5pPr marL="1180026" indent="0">
              <a:buNone/>
              <a:defRPr/>
            </a:lvl5pPr>
          </a:lstStyle>
          <a:p>
            <a:pPr lvl="0"/>
            <a:r>
              <a:rPr lang="pl-PL"/>
              <a:t>Edytuj style wzorca tekstu</a:t>
            </a:r>
          </a:p>
        </p:txBody>
      </p:sp>
      <p:sp>
        <p:nvSpPr>
          <p:cNvPr id="5" name="Symbol zastępczy obrazu 4">
            <a:extLst>
              <a:ext uri="{FF2B5EF4-FFF2-40B4-BE49-F238E27FC236}">
                <a16:creationId xmlns:a16="http://schemas.microsoft.com/office/drawing/2014/main" id="{E4BDE64B-D894-4F49-A544-049592D8CB1D}"/>
              </a:ext>
            </a:extLst>
          </p:cNvPr>
          <p:cNvSpPr>
            <a:spLocks noGrp="1"/>
          </p:cNvSpPr>
          <p:nvPr>
            <p:ph type="pic" sz="quarter" idx="15" hasCustomPrompt="1"/>
          </p:nvPr>
        </p:nvSpPr>
        <p:spPr>
          <a:xfrm>
            <a:off x="6291263" y="0"/>
            <a:ext cx="5900737" cy="6323013"/>
          </a:xfrm>
          <a:prstGeom prst="rect">
            <a:avLst/>
          </a:prstGeom>
          <a:solidFill>
            <a:schemeClr val="bg1">
              <a:lumMod val="95000"/>
            </a:schemeClr>
          </a:solidFill>
        </p:spPr>
        <p:txBody>
          <a:bodyPr anchor="ctr"/>
          <a:lstStyle>
            <a:lvl1pPr algn="ctr">
              <a:defRPr/>
            </a:lvl1pPr>
          </a:lstStyle>
          <a:p>
            <a:r>
              <a:rPr lang="pl-PL"/>
              <a:t>Wstaw zdjęcie klikając obrazek na środku tego pola</a:t>
            </a:r>
          </a:p>
          <a:p>
            <a:endParaRPr lang="pl-PL"/>
          </a:p>
          <a:p>
            <a:endParaRPr lang="pl-PL"/>
          </a:p>
          <a:p>
            <a:endParaRPr lang="pl-PL"/>
          </a:p>
        </p:txBody>
      </p:sp>
      <p:sp>
        <p:nvSpPr>
          <p:cNvPr id="9" name="Symbol zastępczy zawartości 58">
            <a:extLst>
              <a:ext uri="{FF2B5EF4-FFF2-40B4-BE49-F238E27FC236}">
                <a16:creationId xmlns:a16="http://schemas.microsoft.com/office/drawing/2014/main" id="{18E18E4D-48E5-44D0-AFAD-488A91D50204}"/>
              </a:ext>
            </a:extLst>
          </p:cNvPr>
          <p:cNvSpPr>
            <a:spLocks noGrp="1"/>
          </p:cNvSpPr>
          <p:nvPr>
            <p:ph sz="quarter" idx="14"/>
          </p:nvPr>
        </p:nvSpPr>
        <p:spPr>
          <a:xfrm>
            <a:off x="395288" y="1268413"/>
            <a:ext cx="5509286" cy="4764087"/>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8629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8">
          <p15:clr>
            <a:srgbClr val="FBAE40"/>
          </p15:clr>
        </p15:guide>
        <p15:guide id="2" orient="horz" pos="799">
          <p15:clr>
            <a:srgbClr val="FBAE40"/>
          </p15:clr>
        </p15:guide>
        <p15:guide id="3" orient="horz" pos="68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Kolumna">
    <p:bg>
      <p:bgPr>
        <a:solidFill>
          <a:schemeClr val="bg1"/>
        </a:solidFill>
        <a:effectLst/>
      </p:bgPr>
    </p:bg>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a:p>
        </p:txBody>
      </p:sp>
      <p:sp>
        <p:nvSpPr>
          <p:cNvPr id="59" name="Symbol zastępczy zawartości 58"/>
          <p:cNvSpPr>
            <a:spLocks noGrp="1"/>
          </p:cNvSpPr>
          <p:nvPr>
            <p:ph sz="quarter" idx="13"/>
          </p:nvPr>
        </p:nvSpPr>
        <p:spPr>
          <a:xfrm>
            <a:off x="6291133" y="401237"/>
            <a:ext cx="5509286" cy="5631411"/>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a:extLst>
              <a:ext uri="{FF2B5EF4-FFF2-40B4-BE49-F238E27FC236}">
                <a16:creationId xmlns:a16="http://schemas.microsoft.com/office/drawing/2014/main" id="{E59AEB4E-EC87-43CE-B9F6-20D088D1C55E}"/>
              </a:ext>
            </a:extLst>
          </p:cNvPr>
          <p:cNvSpPr>
            <a:spLocks noGrp="1"/>
          </p:cNvSpPr>
          <p:nvPr>
            <p:ph sz="quarter" idx="14"/>
          </p:nvPr>
        </p:nvSpPr>
        <p:spPr>
          <a:xfrm>
            <a:off x="395288" y="401638"/>
            <a:ext cx="5505450" cy="5630862"/>
          </a:xfrm>
          <a:prstGeom prst="rect">
            <a:avLst/>
          </a:prstGeom>
        </p:spPr>
        <p:txBody>
          <a:bodyPr lIns="0" tIns="0" rIns="0" bIns="0"/>
          <a:lstStyle>
            <a:lvl1pPr algn="l">
              <a:lnSpc>
                <a:spcPct val="150000"/>
              </a:lnSpc>
              <a:spcBef>
                <a:spcPts val="800"/>
              </a:spcBef>
              <a:defRPr sz="1200">
                <a:solidFill>
                  <a:schemeClr val="accent5"/>
                </a:solidFill>
              </a:defRPr>
            </a:lvl1pPr>
            <a:lvl2pPr algn="l">
              <a:lnSpc>
                <a:spcPct val="150000"/>
              </a:lnSpc>
              <a:spcBef>
                <a:spcPts val="800"/>
              </a:spcBef>
              <a:defRPr sz="1200">
                <a:solidFill>
                  <a:schemeClr val="accent5"/>
                </a:solidFill>
              </a:defRPr>
            </a:lvl2pPr>
            <a:lvl3pPr algn="l">
              <a:lnSpc>
                <a:spcPct val="150000"/>
              </a:lnSpc>
              <a:spcBef>
                <a:spcPts val="800"/>
              </a:spcBef>
              <a:defRPr sz="1200">
                <a:solidFill>
                  <a:schemeClr val="accent5"/>
                </a:solidFill>
              </a:defRPr>
            </a:lvl3pPr>
            <a:lvl4pPr algn="l">
              <a:lnSpc>
                <a:spcPct val="150000"/>
              </a:lnSpc>
              <a:spcBef>
                <a:spcPts val="800"/>
              </a:spcBef>
              <a:defRPr sz="1200">
                <a:solidFill>
                  <a:schemeClr val="accent5"/>
                </a:solidFill>
              </a:defRPr>
            </a:lvl4pPr>
            <a:lvl5pPr algn="l">
              <a:lnSpc>
                <a:spcPct val="150000"/>
              </a:lnSpc>
              <a:spcBef>
                <a:spcPts val="800"/>
              </a:spcBef>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7384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8">
          <p15:clr>
            <a:srgbClr val="FBAE40"/>
          </p15:clr>
        </p15:guide>
        <p15:guide id="2" orient="horz" pos="799">
          <p15:clr>
            <a:srgbClr val="FBAE40"/>
          </p15:clr>
        </p15:guide>
        <p15:guide id="3" orient="horz" pos="68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6A77A17-2456-474D-87D2-4D37018149F3}" type="datetimeFigureOut">
              <a:rPr lang="pl-PL" smtClean="0"/>
              <a:t>16.05.2024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49214D5-D373-4662-82EF-DF6B2568C6B1}" type="slidenum">
              <a:rPr lang="pl-PL" smtClean="0"/>
              <a:t>‹Nr.›</a:t>
            </a:fld>
            <a:endParaRPr lang="pl-PL"/>
          </a:p>
        </p:txBody>
      </p:sp>
    </p:spTree>
    <p:extLst>
      <p:ext uri="{BB962C8B-B14F-4D97-AF65-F5344CB8AC3E}">
        <p14:creationId xmlns:p14="http://schemas.microsoft.com/office/powerpoint/2010/main" val="2855495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ent">
    <p:bg>
      <p:bgPr>
        <a:solidFill>
          <a:schemeClr val="bg1"/>
        </a:solidFill>
        <a:effectLst/>
      </p:bgPr>
    </p:bg>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a:p>
        </p:txBody>
      </p:sp>
      <p:sp>
        <p:nvSpPr>
          <p:cNvPr id="59" name="Symbol zastępczy zawartości 58"/>
          <p:cNvSpPr>
            <a:spLocks noGrp="1"/>
          </p:cNvSpPr>
          <p:nvPr>
            <p:ph sz="quarter" idx="13"/>
          </p:nvPr>
        </p:nvSpPr>
        <p:spPr>
          <a:xfrm>
            <a:off x="395288" y="401237"/>
            <a:ext cx="11405131" cy="5631411"/>
          </a:xfrm>
          <a:prstGeom prst="rect">
            <a:avLst/>
          </a:prstGeom>
        </p:spPr>
        <p:txBody>
          <a:bodyPr lIns="0" tIns="0" rIns="0" bIns="0"/>
          <a:lstStyle>
            <a:lvl1pPr marL="237068" indent="-237068" algn="l">
              <a:lnSpc>
                <a:spcPct val="150000"/>
              </a:lnSpc>
              <a:spcBef>
                <a:spcPts val="800"/>
              </a:spcBef>
              <a:buClr>
                <a:schemeClr val="accent1"/>
              </a:buClr>
              <a:buFont typeface="Arial" panose="020B0604020202090204" pitchFamily="34" charset="0"/>
              <a:buChar char="•"/>
              <a:defRPr sz="1200">
                <a:solidFill>
                  <a:schemeClr val="accent5"/>
                </a:solidFill>
              </a:defRPr>
            </a:lvl1pPr>
            <a:lvl2pPr marL="442510" indent="-147503" algn="l">
              <a:lnSpc>
                <a:spcPct val="150000"/>
              </a:lnSpc>
              <a:spcBef>
                <a:spcPts val="800"/>
              </a:spcBef>
              <a:buClr>
                <a:schemeClr val="accent1"/>
              </a:buClr>
              <a:buFont typeface="Arial" panose="020B0604020202090204" pitchFamily="34" charset="0"/>
              <a:buChar char="•"/>
              <a:defRPr sz="1200">
                <a:solidFill>
                  <a:schemeClr val="accent5"/>
                </a:solidFill>
              </a:defRPr>
            </a:lvl2pPr>
            <a:lvl3pPr marL="737516" indent="-147503" algn="l">
              <a:lnSpc>
                <a:spcPct val="150000"/>
              </a:lnSpc>
              <a:spcBef>
                <a:spcPts val="800"/>
              </a:spcBef>
              <a:buClr>
                <a:schemeClr val="accent1"/>
              </a:buClr>
              <a:buFont typeface="Arial" panose="020B0604020202090204" pitchFamily="34" charset="0"/>
              <a:buChar char="•"/>
              <a:defRPr sz="1200">
                <a:solidFill>
                  <a:schemeClr val="accent5"/>
                </a:solidFill>
              </a:defRPr>
            </a:lvl3pPr>
            <a:lvl4pPr marL="1032524" indent="-147503" algn="l">
              <a:lnSpc>
                <a:spcPct val="150000"/>
              </a:lnSpc>
              <a:spcBef>
                <a:spcPts val="800"/>
              </a:spcBef>
              <a:buClr>
                <a:schemeClr val="accent1"/>
              </a:buClr>
              <a:buFont typeface="Arial" panose="020B0604020202090204" pitchFamily="34" charset="0"/>
              <a:buChar char="•"/>
              <a:defRPr sz="1200">
                <a:solidFill>
                  <a:schemeClr val="accent5"/>
                </a:solidFill>
              </a:defRPr>
            </a:lvl4pPr>
            <a:lvl5pPr marL="1327531" indent="-147503" algn="l">
              <a:lnSpc>
                <a:spcPct val="150000"/>
              </a:lnSpc>
              <a:spcBef>
                <a:spcPts val="800"/>
              </a:spcBef>
              <a:buClr>
                <a:schemeClr val="accent1"/>
              </a:buClr>
              <a:buFont typeface="Arial" panose="020B0604020202090204" pitchFamily="34" charset="0"/>
              <a:buChar char="•"/>
              <a:defRPr sz="1200">
                <a:solidFill>
                  <a:schemeClr val="accent5"/>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23568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8">
          <p15:clr>
            <a:srgbClr val="FBAE40"/>
          </p15:clr>
        </p15:guide>
        <p15:guide id="2" orient="horz" pos="799">
          <p15:clr>
            <a:srgbClr val="FBAE40"/>
          </p15:clr>
        </p15:guide>
        <p15:guide id="3" orient="horz" pos="68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djęcie">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a:p>
        </p:txBody>
      </p:sp>
      <p:sp>
        <p:nvSpPr>
          <p:cNvPr id="5" name="Symbol zastępczy obrazu 4"/>
          <p:cNvSpPr>
            <a:spLocks noGrp="1"/>
          </p:cNvSpPr>
          <p:nvPr>
            <p:ph type="pic" sz="quarter" idx="11" hasCustomPrompt="1"/>
          </p:nvPr>
        </p:nvSpPr>
        <p:spPr>
          <a:xfrm>
            <a:off x="0" y="1"/>
            <a:ext cx="12192000" cy="6322219"/>
          </a:xfrm>
          <a:prstGeom prst="rect">
            <a:avLst/>
          </a:prstGeom>
          <a:solidFill>
            <a:schemeClr val="bg1">
              <a:lumMod val="95000"/>
            </a:schemeClr>
          </a:solidFill>
        </p:spPr>
        <p:txBody>
          <a:bodyPr anchor="ctr"/>
          <a:lstStyle>
            <a:lvl1pPr algn="ctr">
              <a:defRPr/>
            </a:lvl1pPr>
          </a:lstStyle>
          <a:p>
            <a:r>
              <a:rPr lang="pl-PL"/>
              <a:t>Wstaw zdjęcie klikając obrazek na środku tego pola</a:t>
            </a:r>
          </a:p>
          <a:p>
            <a:endParaRPr lang="pl-PL"/>
          </a:p>
          <a:p>
            <a:endParaRPr lang="pl-PL"/>
          </a:p>
          <a:p>
            <a:endParaRPr lang="pl-PL"/>
          </a:p>
        </p:txBody>
      </p:sp>
    </p:spTree>
    <p:extLst>
      <p:ext uri="{BB962C8B-B14F-4D97-AF65-F5344CB8AC3E}">
        <p14:creationId xmlns:p14="http://schemas.microsoft.com/office/powerpoint/2010/main" val="196300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fld id="{49BEF169-1A86-4EFD-80E5-FB07BA838F66}" type="slidenum">
              <a:rPr lang="pl-PL" smtClean="0"/>
              <a:pPr/>
              <a:t>‹Nr.›</a:t>
            </a:fld>
            <a:endParaRPr lang="pl-PL"/>
          </a:p>
        </p:txBody>
      </p:sp>
    </p:spTree>
    <p:extLst>
      <p:ext uri="{BB962C8B-B14F-4D97-AF65-F5344CB8AC3E}">
        <p14:creationId xmlns:p14="http://schemas.microsoft.com/office/powerpoint/2010/main" val="99113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5EA339D-70CD-41C4-B7BC-12AA8235DB4B}"/>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1864851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86A77A17-2456-474D-87D2-4D37018149F3}" type="datetimeFigureOut">
              <a:rPr lang="pl-PL" smtClean="0"/>
              <a:t>16.05.2024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49214D5-D373-4662-82EF-DF6B2568C6B1}" type="slidenum">
              <a:rPr lang="pl-PL" smtClean="0"/>
              <a:t>‹Nr.›</a:t>
            </a:fld>
            <a:endParaRPr lang="pl-PL"/>
          </a:p>
        </p:txBody>
      </p:sp>
    </p:spTree>
    <p:extLst>
      <p:ext uri="{BB962C8B-B14F-4D97-AF65-F5344CB8AC3E}">
        <p14:creationId xmlns:p14="http://schemas.microsoft.com/office/powerpoint/2010/main" val="30342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86A77A17-2456-474D-87D2-4D37018149F3}" type="datetimeFigureOut">
              <a:rPr lang="pl-PL" smtClean="0"/>
              <a:t>16.05.2024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49214D5-D373-4662-82EF-DF6B2568C6B1}" type="slidenum">
              <a:rPr lang="pl-PL" smtClean="0"/>
              <a:t>‹Nr.›</a:t>
            </a:fld>
            <a:endParaRPr lang="pl-PL"/>
          </a:p>
        </p:txBody>
      </p:sp>
    </p:spTree>
    <p:extLst>
      <p:ext uri="{BB962C8B-B14F-4D97-AF65-F5344CB8AC3E}">
        <p14:creationId xmlns:p14="http://schemas.microsoft.com/office/powerpoint/2010/main" val="1128765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86A77A17-2456-474D-87D2-4D37018149F3}" type="datetimeFigureOut">
              <a:rPr lang="pl-PL" smtClean="0"/>
              <a:t>16.05.2024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749214D5-D373-4662-82EF-DF6B2568C6B1}" type="slidenum">
              <a:rPr lang="pl-PL" smtClean="0"/>
              <a:t>‹Nr.›</a:t>
            </a:fld>
            <a:endParaRPr lang="pl-PL"/>
          </a:p>
        </p:txBody>
      </p:sp>
    </p:spTree>
    <p:extLst>
      <p:ext uri="{BB962C8B-B14F-4D97-AF65-F5344CB8AC3E}">
        <p14:creationId xmlns:p14="http://schemas.microsoft.com/office/powerpoint/2010/main" val="2431709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86A77A17-2456-474D-87D2-4D37018149F3}" type="datetimeFigureOut">
              <a:rPr lang="pl-PL" smtClean="0"/>
              <a:t>16.05.2024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749214D5-D373-4662-82EF-DF6B2568C6B1}" type="slidenum">
              <a:rPr lang="pl-PL" smtClean="0"/>
              <a:t>‹Nr.›</a:t>
            </a:fld>
            <a:endParaRPr lang="pl-PL"/>
          </a:p>
        </p:txBody>
      </p:sp>
    </p:spTree>
    <p:extLst>
      <p:ext uri="{BB962C8B-B14F-4D97-AF65-F5344CB8AC3E}">
        <p14:creationId xmlns:p14="http://schemas.microsoft.com/office/powerpoint/2010/main" val="995322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6A77A17-2456-474D-87D2-4D37018149F3}" type="datetimeFigureOut">
              <a:rPr lang="pl-PL" smtClean="0"/>
              <a:t>16.05.2024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749214D5-D373-4662-82EF-DF6B2568C6B1}" type="slidenum">
              <a:rPr lang="pl-PL" smtClean="0"/>
              <a:t>‹Nr.›</a:t>
            </a:fld>
            <a:endParaRPr lang="pl-PL"/>
          </a:p>
        </p:txBody>
      </p:sp>
    </p:spTree>
    <p:extLst>
      <p:ext uri="{BB962C8B-B14F-4D97-AF65-F5344CB8AC3E}">
        <p14:creationId xmlns:p14="http://schemas.microsoft.com/office/powerpoint/2010/main" val="1972297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86A77A17-2456-474D-87D2-4D37018149F3}" type="datetimeFigureOut">
              <a:rPr lang="pl-PL" smtClean="0"/>
              <a:t>16.05.2024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49214D5-D373-4662-82EF-DF6B2568C6B1}" type="slidenum">
              <a:rPr lang="pl-PL" smtClean="0"/>
              <a:t>‹Nr.›</a:t>
            </a:fld>
            <a:endParaRPr lang="pl-PL"/>
          </a:p>
        </p:txBody>
      </p:sp>
    </p:spTree>
    <p:extLst>
      <p:ext uri="{BB962C8B-B14F-4D97-AF65-F5344CB8AC3E}">
        <p14:creationId xmlns:p14="http://schemas.microsoft.com/office/powerpoint/2010/main" val="3827098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86A77A17-2456-474D-87D2-4D37018149F3}" type="datetimeFigureOut">
              <a:rPr lang="pl-PL" smtClean="0"/>
              <a:t>16.05.2024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49214D5-D373-4662-82EF-DF6B2568C6B1}" type="slidenum">
              <a:rPr lang="pl-PL" smtClean="0"/>
              <a:t>‹Nr.›</a:t>
            </a:fld>
            <a:endParaRPr lang="pl-PL"/>
          </a:p>
        </p:txBody>
      </p:sp>
    </p:spTree>
    <p:extLst>
      <p:ext uri="{BB962C8B-B14F-4D97-AF65-F5344CB8AC3E}">
        <p14:creationId xmlns:p14="http://schemas.microsoft.com/office/powerpoint/2010/main" val="634213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77A17-2456-474D-87D2-4D37018149F3}" type="datetimeFigureOut">
              <a:rPr lang="pl-PL" smtClean="0"/>
              <a:t>16.05.2024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214D5-D373-4662-82EF-DF6B2568C6B1}" type="slidenum">
              <a:rPr lang="pl-PL" smtClean="0"/>
              <a:t>‹Nr.›</a:t>
            </a:fld>
            <a:endParaRPr lang="pl-PL"/>
          </a:p>
        </p:txBody>
      </p:sp>
    </p:spTree>
    <p:extLst>
      <p:ext uri="{BB962C8B-B14F-4D97-AF65-F5344CB8AC3E}">
        <p14:creationId xmlns:p14="http://schemas.microsoft.com/office/powerpoint/2010/main" val="2255426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796713" y="6322220"/>
            <a:ext cx="391607" cy="535781"/>
          </a:xfrm>
          <a:prstGeom prst="rect">
            <a:avLst/>
          </a:prstGeom>
        </p:spPr>
        <p:txBody>
          <a:bodyPr vert="horz" lIns="91440" tIns="45720" rIns="91440" bIns="45720" rtlCol="0" anchor="ctr"/>
          <a:lstStyle>
            <a:lvl1pPr algn="ctr">
              <a:defRPr sz="773" b="1">
                <a:solidFill>
                  <a:schemeClr val="accent1"/>
                </a:solidFill>
              </a:defRPr>
            </a:lvl1pPr>
          </a:lstStyle>
          <a:p>
            <a:fld id="{49BEF169-1A86-4EFD-80E5-FB07BA838F66}" type="slidenum">
              <a:rPr lang="pl-PL" smtClean="0"/>
              <a:pPr/>
              <a:t>‹Nr.›</a:t>
            </a:fld>
            <a:endParaRPr lang="pl-PL"/>
          </a:p>
        </p:txBody>
      </p:sp>
      <p:sp>
        <p:nvSpPr>
          <p:cNvPr id="5" name="Prostokąt 4">
            <a:extLst>
              <a:ext uri="{FF2B5EF4-FFF2-40B4-BE49-F238E27FC236}">
                <a16:creationId xmlns:a16="http://schemas.microsoft.com/office/drawing/2014/main" id="{D6693A8B-FB2A-4E04-8BEB-78C77510978E}"/>
              </a:ext>
            </a:extLst>
          </p:cNvPr>
          <p:cNvSpPr/>
          <p:nvPr userDrawn="1"/>
        </p:nvSpPr>
        <p:spPr>
          <a:xfrm>
            <a:off x="1716713" y="6590107"/>
            <a:ext cx="10080000" cy="10800"/>
          </a:xfrm>
          <a:prstGeom prst="rect">
            <a:avLst/>
          </a:prstGeom>
          <a:gradFill flip="none" rotWithShape="1">
            <a:gsLst>
              <a:gs pos="40000">
                <a:schemeClr val="accent6"/>
              </a:gs>
              <a:gs pos="79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zaokrąglone rogi 8">
            <a:extLst>
              <a:ext uri="{FF2B5EF4-FFF2-40B4-BE49-F238E27FC236}">
                <a16:creationId xmlns:a16="http://schemas.microsoft.com/office/drawing/2014/main" id="{0715A33A-886B-4D2A-8FBD-736F0CB22BC6}"/>
              </a:ext>
            </a:extLst>
          </p:cNvPr>
          <p:cNvSpPr/>
          <p:nvPr userDrawn="1"/>
        </p:nvSpPr>
        <p:spPr>
          <a:xfrm>
            <a:off x="11796712" y="6419371"/>
            <a:ext cx="1171575" cy="34227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Dowolny kształt: kształt 7">
            <a:extLst>
              <a:ext uri="{FF2B5EF4-FFF2-40B4-BE49-F238E27FC236}">
                <a16:creationId xmlns:a16="http://schemas.microsoft.com/office/drawing/2014/main" id="{8CCC374D-7858-480E-8D03-A2AF79BF2A21}"/>
              </a:ext>
            </a:extLst>
          </p:cNvPr>
          <p:cNvSpPr/>
          <p:nvPr/>
        </p:nvSpPr>
        <p:spPr>
          <a:xfrm>
            <a:off x="574328" y="6434348"/>
            <a:ext cx="336379" cy="338283"/>
          </a:xfrm>
          <a:custGeom>
            <a:avLst/>
            <a:gdLst>
              <a:gd name="connsiteX0" fmla="*/ 304622 w 730149"/>
              <a:gd name="connsiteY0" fmla="*/ 126402 h 734281"/>
              <a:gd name="connsiteX1" fmla="*/ 159769 w 730149"/>
              <a:gd name="connsiteY1" fmla="*/ 205305 h 734281"/>
              <a:gd name="connsiteX2" fmla="*/ 89110 w 730149"/>
              <a:gd name="connsiteY2" fmla="*/ 205305 h 734281"/>
              <a:gd name="connsiteX3" fmla="*/ 89110 w 730149"/>
              <a:gd name="connsiteY3" fmla="*/ 49854 h 734281"/>
              <a:gd name="connsiteX4" fmla="*/ 157021 w 730149"/>
              <a:gd name="connsiteY4" fmla="*/ 49854 h 734281"/>
              <a:gd name="connsiteX5" fmla="*/ 304622 w 730149"/>
              <a:gd name="connsiteY5" fmla="*/ 126402 h 734281"/>
              <a:gd name="connsiteX6" fmla="*/ 304622 w 730149"/>
              <a:gd name="connsiteY6" fmla="*/ 126402 h 734281"/>
              <a:gd name="connsiteX7" fmla="*/ 730150 w 730149"/>
              <a:gd name="connsiteY7" fmla="*/ 734075 h 734281"/>
              <a:gd name="connsiteX8" fmla="*/ 445548 w 730149"/>
              <a:gd name="connsiteY8" fmla="*/ 500506 h 734281"/>
              <a:gd name="connsiteX9" fmla="*/ 256337 w 730149"/>
              <a:gd name="connsiteY9" fmla="*/ 229644 h 734281"/>
              <a:gd name="connsiteX10" fmla="*/ 397657 w 730149"/>
              <a:gd name="connsiteY10" fmla="*/ 117766 h 734281"/>
              <a:gd name="connsiteX11" fmla="*/ 175079 w 730149"/>
              <a:gd name="connsiteY11" fmla="*/ 0 h 734281"/>
              <a:gd name="connsiteX12" fmla="*/ 0 w 730149"/>
              <a:gd name="connsiteY12" fmla="*/ 0 h 734281"/>
              <a:gd name="connsiteX13" fmla="*/ 0 w 730149"/>
              <a:gd name="connsiteY13" fmla="*/ 370963 h 734281"/>
              <a:gd name="connsiteX14" fmla="*/ 89502 w 730149"/>
              <a:gd name="connsiteY14" fmla="*/ 370963 h 734281"/>
              <a:gd name="connsiteX15" fmla="*/ 89502 w 730149"/>
              <a:gd name="connsiteY15" fmla="*/ 255945 h 734281"/>
              <a:gd name="connsiteX16" fmla="*/ 730150 w 730149"/>
              <a:gd name="connsiteY16" fmla="*/ 734075 h 73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0149" h="734281">
                <a:moveTo>
                  <a:pt x="304622" y="126402"/>
                </a:moveTo>
                <a:cubicBezTo>
                  <a:pt x="304622" y="174294"/>
                  <a:pt x="252019" y="205305"/>
                  <a:pt x="159769" y="205305"/>
                </a:cubicBezTo>
                <a:lnTo>
                  <a:pt x="89110" y="205305"/>
                </a:lnTo>
                <a:lnTo>
                  <a:pt x="89110" y="49854"/>
                </a:lnTo>
                <a:lnTo>
                  <a:pt x="157021" y="49854"/>
                </a:lnTo>
                <a:cubicBezTo>
                  <a:pt x="257515" y="49854"/>
                  <a:pt x="304622" y="72622"/>
                  <a:pt x="304622" y="126402"/>
                </a:cubicBezTo>
                <a:lnTo>
                  <a:pt x="304622" y="126402"/>
                </a:lnTo>
                <a:close/>
                <a:moveTo>
                  <a:pt x="730150" y="734075"/>
                </a:moveTo>
                <a:cubicBezTo>
                  <a:pt x="422388" y="741534"/>
                  <a:pt x="436519" y="544864"/>
                  <a:pt x="445548" y="500506"/>
                </a:cubicBezTo>
                <a:cubicBezTo>
                  <a:pt x="476167" y="351335"/>
                  <a:pt x="488337" y="297948"/>
                  <a:pt x="256337" y="229644"/>
                </a:cubicBezTo>
                <a:cubicBezTo>
                  <a:pt x="347410" y="215904"/>
                  <a:pt x="397657" y="175079"/>
                  <a:pt x="397657" y="117766"/>
                </a:cubicBezTo>
                <a:cubicBezTo>
                  <a:pt x="397657" y="40040"/>
                  <a:pt x="322679" y="0"/>
                  <a:pt x="175079" y="0"/>
                </a:cubicBezTo>
                <a:lnTo>
                  <a:pt x="0" y="0"/>
                </a:lnTo>
                <a:lnTo>
                  <a:pt x="0" y="370963"/>
                </a:lnTo>
                <a:lnTo>
                  <a:pt x="89502" y="370963"/>
                </a:lnTo>
                <a:lnTo>
                  <a:pt x="89502" y="255945"/>
                </a:lnTo>
                <a:cubicBezTo>
                  <a:pt x="619449" y="311295"/>
                  <a:pt x="340736" y="628871"/>
                  <a:pt x="730150" y="734075"/>
                </a:cubicBezTo>
                <a:close/>
              </a:path>
            </a:pathLst>
          </a:custGeom>
          <a:solidFill>
            <a:srgbClr val="A7A9AC"/>
          </a:solidFill>
          <a:ln w="3916" cap="flat">
            <a:noFill/>
            <a:prstDash val="solid"/>
            <a:miter/>
          </a:ln>
        </p:spPr>
        <p:txBody>
          <a:bodyPr rtlCol="0" anchor="ctr"/>
          <a:lstStyle/>
          <a:p>
            <a:endParaRPr lang="pl-PL"/>
          </a:p>
        </p:txBody>
      </p:sp>
      <p:sp>
        <p:nvSpPr>
          <p:cNvPr id="10" name="Dowolny kształt: kształt 9">
            <a:extLst>
              <a:ext uri="{FF2B5EF4-FFF2-40B4-BE49-F238E27FC236}">
                <a16:creationId xmlns:a16="http://schemas.microsoft.com/office/drawing/2014/main" id="{6881840D-B8DA-43F4-8B6E-1990E83198A6}"/>
              </a:ext>
            </a:extLst>
          </p:cNvPr>
          <p:cNvSpPr/>
          <p:nvPr/>
        </p:nvSpPr>
        <p:spPr>
          <a:xfrm>
            <a:off x="395288" y="6407583"/>
            <a:ext cx="190796" cy="175423"/>
          </a:xfrm>
          <a:custGeom>
            <a:avLst/>
            <a:gdLst>
              <a:gd name="connsiteX0" fmla="*/ 94213 w 414143"/>
              <a:gd name="connsiteY0" fmla="*/ 270077 h 380776"/>
              <a:gd name="connsiteX1" fmla="*/ 254767 w 414143"/>
              <a:gd name="connsiteY1" fmla="*/ 337203 h 380776"/>
              <a:gd name="connsiteX2" fmla="*/ 324642 w 414143"/>
              <a:gd name="connsiteY2" fmla="*/ 337203 h 380776"/>
              <a:gd name="connsiteX3" fmla="*/ 324642 w 414143"/>
              <a:gd name="connsiteY3" fmla="*/ 204128 h 380776"/>
              <a:gd name="connsiteX4" fmla="*/ 243776 w 414143"/>
              <a:gd name="connsiteY4" fmla="*/ 204128 h 380776"/>
              <a:gd name="connsiteX5" fmla="*/ 94213 w 414143"/>
              <a:gd name="connsiteY5" fmla="*/ 270077 h 380776"/>
              <a:gd name="connsiteX6" fmla="*/ 94213 w 414143"/>
              <a:gd name="connsiteY6" fmla="*/ 270077 h 380776"/>
              <a:gd name="connsiteX7" fmla="*/ 111878 w 414143"/>
              <a:gd name="connsiteY7" fmla="*/ 101279 h 380776"/>
              <a:gd name="connsiteX8" fmla="*/ 257123 w 414143"/>
              <a:gd name="connsiteY8" fmla="*/ 163302 h 380776"/>
              <a:gd name="connsiteX9" fmla="*/ 324249 w 414143"/>
              <a:gd name="connsiteY9" fmla="*/ 163302 h 380776"/>
              <a:gd name="connsiteX10" fmla="*/ 324249 w 414143"/>
              <a:gd name="connsiteY10" fmla="*/ 42003 h 380776"/>
              <a:gd name="connsiteX11" fmla="*/ 249271 w 414143"/>
              <a:gd name="connsiteY11" fmla="*/ 42003 h 380776"/>
              <a:gd name="connsiteX12" fmla="*/ 111878 w 414143"/>
              <a:gd name="connsiteY12" fmla="*/ 101279 h 380776"/>
              <a:gd name="connsiteX13" fmla="*/ 111878 w 414143"/>
              <a:gd name="connsiteY13" fmla="*/ 101279 h 380776"/>
              <a:gd name="connsiteX14" fmla="*/ 0 w 414143"/>
              <a:gd name="connsiteY14" fmla="*/ 274395 h 380776"/>
              <a:gd name="connsiteX15" fmla="*/ 138964 w 414143"/>
              <a:gd name="connsiteY15" fmla="*/ 180575 h 380776"/>
              <a:gd name="connsiteX16" fmla="*/ 18843 w 414143"/>
              <a:gd name="connsiteY16" fmla="*/ 96176 h 380776"/>
              <a:gd name="connsiteX17" fmla="*/ 239458 w 414143"/>
              <a:gd name="connsiteY17" fmla="*/ 0 h 380776"/>
              <a:gd name="connsiteX18" fmla="*/ 414144 w 414143"/>
              <a:gd name="connsiteY18" fmla="*/ 0 h 380776"/>
              <a:gd name="connsiteX19" fmla="*/ 414144 w 414143"/>
              <a:gd name="connsiteY19" fmla="*/ 380777 h 380776"/>
              <a:gd name="connsiteX20" fmla="*/ 238280 w 414143"/>
              <a:gd name="connsiteY20" fmla="*/ 380777 h 380776"/>
              <a:gd name="connsiteX21" fmla="*/ 0 w 414143"/>
              <a:gd name="connsiteY21" fmla="*/ 274395 h 38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4143" h="380776">
                <a:moveTo>
                  <a:pt x="94213" y="270077"/>
                </a:moveTo>
                <a:cubicBezTo>
                  <a:pt x="94213" y="313650"/>
                  <a:pt x="148778" y="337203"/>
                  <a:pt x="254767" y="337203"/>
                </a:cubicBezTo>
                <a:lnTo>
                  <a:pt x="324642" y="337203"/>
                </a:lnTo>
                <a:lnTo>
                  <a:pt x="324642" y="204128"/>
                </a:lnTo>
                <a:lnTo>
                  <a:pt x="243776" y="204128"/>
                </a:lnTo>
                <a:cubicBezTo>
                  <a:pt x="144460" y="204128"/>
                  <a:pt x="94213" y="227288"/>
                  <a:pt x="94213" y="270077"/>
                </a:cubicBezTo>
                <a:lnTo>
                  <a:pt x="94213" y="270077"/>
                </a:lnTo>
                <a:close/>
                <a:moveTo>
                  <a:pt x="111878" y="101279"/>
                </a:moveTo>
                <a:cubicBezTo>
                  <a:pt x="111878" y="140142"/>
                  <a:pt x="162125" y="163302"/>
                  <a:pt x="257123" y="163302"/>
                </a:cubicBezTo>
                <a:lnTo>
                  <a:pt x="324249" y="163302"/>
                </a:lnTo>
                <a:lnTo>
                  <a:pt x="324249" y="42003"/>
                </a:lnTo>
                <a:lnTo>
                  <a:pt x="249271" y="42003"/>
                </a:lnTo>
                <a:cubicBezTo>
                  <a:pt x="159377" y="42003"/>
                  <a:pt x="111878" y="62809"/>
                  <a:pt x="111878" y="101279"/>
                </a:cubicBezTo>
                <a:lnTo>
                  <a:pt x="111878" y="101279"/>
                </a:lnTo>
                <a:close/>
                <a:moveTo>
                  <a:pt x="0" y="274395"/>
                </a:moveTo>
                <a:cubicBezTo>
                  <a:pt x="0" y="226111"/>
                  <a:pt x="47499" y="193136"/>
                  <a:pt x="138964" y="180575"/>
                </a:cubicBezTo>
                <a:cubicBezTo>
                  <a:pt x="60061" y="168013"/>
                  <a:pt x="18843" y="138179"/>
                  <a:pt x="18843" y="96176"/>
                </a:cubicBezTo>
                <a:cubicBezTo>
                  <a:pt x="18843" y="36900"/>
                  <a:pt x="94998" y="0"/>
                  <a:pt x="239458" y="0"/>
                </a:cubicBezTo>
                <a:lnTo>
                  <a:pt x="414144" y="0"/>
                </a:lnTo>
                <a:lnTo>
                  <a:pt x="414144" y="380777"/>
                </a:lnTo>
                <a:lnTo>
                  <a:pt x="238280" y="380777"/>
                </a:lnTo>
                <a:cubicBezTo>
                  <a:pt x="83221" y="380777"/>
                  <a:pt x="0" y="341129"/>
                  <a:pt x="0" y="274395"/>
                </a:cubicBezTo>
                <a:close/>
              </a:path>
            </a:pathLst>
          </a:custGeom>
          <a:solidFill>
            <a:srgbClr val="58595B"/>
          </a:solidFill>
          <a:ln w="3916" cap="flat">
            <a:noFill/>
            <a:prstDash val="solid"/>
            <a:miter/>
          </a:ln>
        </p:spPr>
        <p:txBody>
          <a:bodyPr rtlCol="0" anchor="ctr"/>
          <a:lstStyle/>
          <a:p>
            <a:endParaRPr lang="pl-PL"/>
          </a:p>
        </p:txBody>
      </p:sp>
      <p:grpSp>
        <p:nvGrpSpPr>
          <p:cNvPr id="11" name="Grafika 3">
            <a:extLst>
              <a:ext uri="{FF2B5EF4-FFF2-40B4-BE49-F238E27FC236}">
                <a16:creationId xmlns:a16="http://schemas.microsoft.com/office/drawing/2014/main" id="{054BD120-C626-4FB6-9547-DB361893862E}"/>
              </a:ext>
            </a:extLst>
          </p:cNvPr>
          <p:cNvGrpSpPr/>
          <p:nvPr/>
        </p:nvGrpSpPr>
        <p:grpSpPr>
          <a:xfrm>
            <a:off x="898772" y="6509220"/>
            <a:ext cx="534771" cy="168009"/>
            <a:chOff x="1488421" y="629923"/>
            <a:chExt cx="1160780" cy="364682"/>
          </a:xfrm>
          <a:solidFill>
            <a:schemeClr val="accent1"/>
          </a:solidFill>
        </p:grpSpPr>
        <p:sp>
          <p:nvSpPr>
            <p:cNvPr id="12" name="Dowolny kształt: kształt 11">
              <a:extLst>
                <a:ext uri="{FF2B5EF4-FFF2-40B4-BE49-F238E27FC236}">
                  <a16:creationId xmlns:a16="http://schemas.microsoft.com/office/drawing/2014/main" id="{F678EBF5-9031-49A8-B1F5-307F43FC6881}"/>
                </a:ext>
              </a:extLst>
            </p:cNvPr>
            <p:cNvSpPr/>
            <p:nvPr/>
          </p:nvSpPr>
          <p:spPr>
            <a:xfrm>
              <a:off x="1488421" y="638559"/>
              <a:ext cx="70659" cy="116980"/>
            </a:xfrm>
            <a:custGeom>
              <a:avLst/>
              <a:gdLst>
                <a:gd name="connsiteX0" fmla="*/ 70660 w 70659"/>
                <a:gd name="connsiteY0" fmla="*/ 116981 h 116980"/>
                <a:gd name="connsiteX1" fmla="*/ 58098 w 70659"/>
                <a:gd name="connsiteY1" fmla="*/ 116981 h 116980"/>
                <a:gd name="connsiteX2" fmla="*/ 9814 w 70659"/>
                <a:gd name="connsiteY2" fmla="*/ 17272 h 116980"/>
                <a:gd name="connsiteX3" fmla="*/ 9814 w 70659"/>
                <a:gd name="connsiteY3" fmla="*/ 116981 h 116980"/>
                <a:gd name="connsiteX4" fmla="*/ 0 w 70659"/>
                <a:gd name="connsiteY4" fmla="*/ 116981 h 116980"/>
                <a:gd name="connsiteX5" fmla="*/ 0 w 70659"/>
                <a:gd name="connsiteY5" fmla="*/ 0 h 116980"/>
                <a:gd name="connsiteX6" fmla="*/ 11777 w 70659"/>
                <a:gd name="connsiteY6" fmla="*/ 0 h 116980"/>
                <a:gd name="connsiteX7" fmla="*/ 60846 w 70659"/>
                <a:gd name="connsiteY7" fmla="*/ 101279 h 116980"/>
                <a:gd name="connsiteX8" fmla="*/ 60846 w 70659"/>
                <a:gd name="connsiteY8" fmla="*/ 0 h 116980"/>
                <a:gd name="connsiteX9" fmla="*/ 70660 w 70659"/>
                <a:gd name="connsiteY9" fmla="*/ 0 h 116980"/>
                <a:gd name="connsiteX10" fmla="*/ 70660 w 70659"/>
                <a:gd name="connsiteY10" fmla="*/ 116981 h 11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659" h="116980">
                  <a:moveTo>
                    <a:pt x="70660" y="116981"/>
                  </a:moveTo>
                  <a:lnTo>
                    <a:pt x="58098" y="116981"/>
                  </a:lnTo>
                  <a:lnTo>
                    <a:pt x="9814" y="17272"/>
                  </a:lnTo>
                  <a:lnTo>
                    <a:pt x="9814" y="116981"/>
                  </a:lnTo>
                  <a:lnTo>
                    <a:pt x="0" y="116981"/>
                  </a:lnTo>
                  <a:lnTo>
                    <a:pt x="0" y="0"/>
                  </a:lnTo>
                  <a:lnTo>
                    <a:pt x="11777" y="0"/>
                  </a:lnTo>
                  <a:lnTo>
                    <a:pt x="60846" y="101279"/>
                  </a:lnTo>
                  <a:lnTo>
                    <a:pt x="60846" y="0"/>
                  </a:lnTo>
                  <a:lnTo>
                    <a:pt x="70660" y="0"/>
                  </a:lnTo>
                  <a:lnTo>
                    <a:pt x="70660" y="116981"/>
                  </a:lnTo>
                  <a:close/>
                </a:path>
              </a:pathLst>
            </a:custGeom>
            <a:grpFill/>
            <a:ln w="3916" cap="flat">
              <a:noFill/>
              <a:prstDash val="solid"/>
              <a:miter/>
            </a:ln>
          </p:spPr>
          <p:txBody>
            <a:bodyPr rtlCol="0" anchor="ctr"/>
            <a:lstStyle/>
            <a:p>
              <a:endParaRPr lang="pl-PL"/>
            </a:p>
          </p:txBody>
        </p:sp>
        <p:sp>
          <p:nvSpPr>
            <p:cNvPr id="13" name="Dowolny kształt: kształt 12">
              <a:extLst>
                <a:ext uri="{FF2B5EF4-FFF2-40B4-BE49-F238E27FC236}">
                  <a16:creationId xmlns:a16="http://schemas.microsoft.com/office/drawing/2014/main" id="{5B4BB260-6402-4EF6-B296-E475B5E08E53}"/>
                </a:ext>
              </a:extLst>
            </p:cNvPr>
            <p:cNvSpPr/>
            <p:nvPr/>
          </p:nvSpPr>
          <p:spPr>
            <a:xfrm>
              <a:off x="1578316" y="669178"/>
              <a:ext cx="56920" cy="87931"/>
            </a:xfrm>
            <a:custGeom>
              <a:avLst/>
              <a:gdLst>
                <a:gd name="connsiteX0" fmla="*/ 56920 w 56920"/>
                <a:gd name="connsiteY0" fmla="*/ 86362 h 87931"/>
                <a:gd name="connsiteX1" fmla="*/ 47892 w 56920"/>
                <a:gd name="connsiteY1" fmla="*/ 86362 h 87931"/>
                <a:gd name="connsiteX2" fmla="*/ 46714 w 56920"/>
                <a:gd name="connsiteY2" fmla="*/ 76548 h 87931"/>
                <a:gd name="connsiteX3" fmla="*/ 25516 w 56920"/>
                <a:gd name="connsiteY3" fmla="*/ 87932 h 87931"/>
                <a:gd name="connsiteX4" fmla="*/ 6673 w 56920"/>
                <a:gd name="connsiteY4" fmla="*/ 81259 h 87931"/>
                <a:gd name="connsiteX5" fmla="*/ 0 w 56920"/>
                <a:gd name="connsiteY5" fmla="*/ 62809 h 87931"/>
                <a:gd name="connsiteX6" fmla="*/ 38863 w 56920"/>
                <a:gd name="connsiteY6" fmla="*/ 34937 h 87931"/>
                <a:gd name="connsiteX7" fmla="*/ 47106 w 56920"/>
                <a:gd name="connsiteY7" fmla="*/ 35330 h 87931"/>
                <a:gd name="connsiteX8" fmla="*/ 47106 w 56920"/>
                <a:gd name="connsiteY8" fmla="*/ 29049 h 87931"/>
                <a:gd name="connsiteX9" fmla="*/ 28656 w 56920"/>
                <a:gd name="connsiteY9" fmla="*/ 8636 h 87931"/>
                <a:gd name="connsiteX10" fmla="*/ 9029 w 56920"/>
                <a:gd name="connsiteY10" fmla="*/ 17665 h 87931"/>
                <a:gd name="connsiteX11" fmla="*/ 7066 w 56920"/>
                <a:gd name="connsiteY11" fmla="*/ 7851 h 87931"/>
                <a:gd name="connsiteX12" fmla="*/ 29442 w 56920"/>
                <a:gd name="connsiteY12" fmla="*/ 0 h 87931"/>
                <a:gd name="connsiteX13" fmla="*/ 51032 w 56920"/>
                <a:gd name="connsiteY13" fmla="*/ 8244 h 87931"/>
                <a:gd name="connsiteX14" fmla="*/ 56920 w 56920"/>
                <a:gd name="connsiteY14" fmla="*/ 32974 h 87931"/>
                <a:gd name="connsiteX15" fmla="*/ 56920 w 56920"/>
                <a:gd name="connsiteY15" fmla="*/ 70660 h 87931"/>
                <a:gd name="connsiteX16" fmla="*/ 56920 w 56920"/>
                <a:gd name="connsiteY16" fmla="*/ 86362 h 87931"/>
                <a:gd name="connsiteX17" fmla="*/ 46714 w 56920"/>
                <a:gd name="connsiteY17" fmla="*/ 49854 h 87931"/>
                <a:gd name="connsiteX18" fmla="*/ 46714 w 56920"/>
                <a:gd name="connsiteY18" fmla="*/ 42788 h 87931"/>
                <a:gd name="connsiteX19" fmla="*/ 37293 w 56920"/>
                <a:gd name="connsiteY19" fmla="*/ 42396 h 87931"/>
                <a:gd name="connsiteX20" fmla="*/ 9421 w 56920"/>
                <a:gd name="connsiteY20" fmla="*/ 62023 h 87931"/>
                <a:gd name="connsiteX21" fmla="*/ 13739 w 56920"/>
                <a:gd name="connsiteY21" fmla="*/ 74193 h 87931"/>
                <a:gd name="connsiteX22" fmla="*/ 25516 w 56920"/>
                <a:gd name="connsiteY22" fmla="*/ 78511 h 87931"/>
                <a:gd name="connsiteX23" fmla="*/ 46714 w 56920"/>
                <a:gd name="connsiteY23" fmla="*/ 49854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920" h="87931">
                  <a:moveTo>
                    <a:pt x="56920" y="86362"/>
                  </a:moveTo>
                  <a:lnTo>
                    <a:pt x="47892" y="86362"/>
                  </a:lnTo>
                  <a:lnTo>
                    <a:pt x="46714" y="76548"/>
                  </a:lnTo>
                  <a:cubicBezTo>
                    <a:pt x="42003" y="84006"/>
                    <a:pt x="34937" y="87932"/>
                    <a:pt x="25516" y="87932"/>
                  </a:cubicBezTo>
                  <a:cubicBezTo>
                    <a:pt x="17272" y="87932"/>
                    <a:pt x="10992" y="85577"/>
                    <a:pt x="6673" y="81259"/>
                  </a:cubicBezTo>
                  <a:cubicBezTo>
                    <a:pt x="2355" y="76941"/>
                    <a:pt x="0" y="70660"/>
                    <a:pt x="0" y="62809"/>
                  </a:cubicBezTo>
                  <a:cubicBezTo>
                    <a:pt x="0" y="44359"/>
                    <a:pt x="12954" y="34937"/>
                    <a:pt x="38863" y="34937"/>
                  </a:cubicBezTo>
                  <a:lnTo>
                    <a:pt x="47106" y="35330"/>
                  </a:lnTo>
                  <a:lnTo>
                    <a:pt x="47106" y="29049"/>
                  </a:lnTo>
                  <a:cubicBezTo>
                    <a:pt x="47106" y="15310"/>
                    <a:pt x="40826" y="8636"/>
                    <a:pt x="28656" y="8636"/>
                  </a:cubicBezTo>
                  <a:cubicBezTo>
                    <a:pt x="21198" y="8636"/>
                    <a:pt x="14525" y="11777"/>
                    <a:pt x="9029" y="17665"/>
                  </a:cubicBezTo>
                  <a:lnTo>
                    <a:pt x="7066" y="7851"/>
                  </a:lnTo>
                  <a:cubicBezTo>
                    <a:pt x="13739" y="2748"/>
                    <a:pt x="21198" y="0"/>
                    <a:pt x="29442" y="0"/>
                  </a:cubicBezTo>
                  <a:cubicBezTo>
                    <a:pt x="39648" y="0"/>
                    <a:pt x="46714" y="2748"/>
                    <a:pt x="51032" y="8244"/>
                  </a:cubicBezTo>
                  <a:cubicBezTo>
                    <a:pt x="54957" y="13347"/>
                    <a:pt x="56920" y="21590"/>
                    <a:pt x="56920" y="32974"/>
                  </a:cubicBezTo>
                  <a:lnTo>
                    <a:pt x="56920" y="70660"/>
                  </a:lnTo>
                  <a:cubicBezTo>
                    <a:pt x="56135" y="76548"/>
                    <a:pt x="56528" y="81651"/>
                    <a:pt x="56920" y="86362"/>
                  </a:cubicBezTo>
                  <a:close/>
                  <a:moveTo>
                    <a:pt x="46714" y="49854"/>
                  </a:moveTo>
                  <a:lnTo>
                    <a:pt x="46714" y="42788"/>
                  </a:lnTo>
                  <a:cubicBezTo>
                    <a:pt x="40826" y="42396"/>
                    <a:pt x="37685" y="42396"/>
                    <a:pt x="37293" y="42396"/>
                  </a:cubicBezTo>
                  <a:cubicBezTo>
                    <a:pt x="18843" y="42396"/>
                    <a:pt x="9421" y="49069"/>
                    <a:pt x="9421" y="62023"/>
                  </a:cubicBezTo>
                  <a:cubicBezTo>
                    <a:pt x="9421" y="67127"/>
                    <a:pt x="10992" y="71445"/>
                    <a:pt x="13739" y="74193"/>
                  </a:cubicBezTo>
                  <a:cubicBezTo>
                    <a:pt x="16487" y="77333"/>
                    <a:pt x="20413" y="78511"/>
                    <a:pt x="25516" y="78511"/>
                  </a:cubicBezTo>
                  <a:cubicBezTo>
                    <a:pt x="39648" y="79296"/>
                    <a:pt x="46714" y="69482"/>
                    <a:pt x="46714" y="49854"/>
                  </a:cubicBezTo>
                  <a:close/>
                </a:path>
              </a:pathLst>
            </a:custGeom>
            <a:grpFill/>
            <a:ln w="3916" cap="flat">
              <a:noFill/>
              <a:prstDash val="solid"/>
              <a:miter/>
            </a:ln>
          </p:spPr>
          <p:txBody>
            <a:bodyPr rtlCol="0" anchor="ctr"/>
            <a:lstStyle/>
            <a:p>
              <a:endParaRPr lang="pl-PL"/>
            </a:p>
          </p:txBody>
        </p:sp>
        <p:sp>
          <p:nvSpPr>
            <p:cNvPr id="14" name="Dowolny kształt: kształt 13">
              <a:extLst>
                <a:ext uri="{FF2B5EF4-FFF2-40B4-BE49-F238E27FC236}">
                  <a16:creationId xmlns:a16="http://schemas.microsoft.com/office/drawing/2014/main" id="{42904079-3B2E-4F80-A844-EC3E7DF2754B}"/>
                </a:ext>
              </a:extLst>
            </p:cNvPr>
            <p:cNvSpPr/>
            <p:nvPr/>
          </p:nvSpPr>
          <p:spPr>
            <a:xfrm>
              <a:off x="1657612" y="669178"/>
              <a:ext cx="32189" cy="85969"/>
            </a:xfrm>
            <a:custGeom>
              <a:avLst/>
              <a:gdLst>
                <a:gd name="connsiteX0" fmla="*/ 32189 w 32189"/>
                <a:gd name="connsiteY0" fmla="*/ 10206 h 85969"/>
                <a:gd name="connsiteX1" fmla="*/ 29442 w 32189"/>
                <a:gd name="connsiteY1" fmla="*/ 10206 h 85969"/>
                <a:gd name="connsiteX2" fmla="*/ 15702 w 32189"/>
                <a:gd name="connsiteY2" fmla="*/ 16095 h 85969"/>
                <a:gd name="connsiteX3" fmla="*/ 10206 w 32189"/>
                <a:gd name="connsiteY3" fmla="*/ 34545 h 85969"/>
                <a:gd name="connsiteX4" fmla="*/ 10206 w 32189"/>
                <a:gd name="connsiteY4" fmla="*/ 85969 h 85969"/>
                <a:gd name="connsiteX5" fmla="*/ 785 w 32189"/>
                <a:gd name="connsiteY5" fmla="*/ 85969 h 85969"/>
                <a:gd name="connsiteX6" fmla="*/ 785 w 32189"/>
                <a:gd name="connsiteY6" fmla="*/ 23946 h 85969"/>
                <a:gd name="connsiteX7" fmla="*/ 0 w 32189"/>
                <a:gd name="connsiteY7" fmla="*/ 1570 h 85969"/>
                <a:gd name="connsiteX8" fmla="*/ 8636 w 32189"/>
                <a:gd name="connsiteY8" fmla="*/ 1570 h 85969"/>
                <a:gd name="connsiteX9" fmla="*/ 9029 w 32189"/>
                <a:gd name="connsiteY9" fmla="*/ 16095 h 85969"/>
                <a:gd name="connsiteX10" fmla="*/ 31797 w 32189"/>
                <a:gd name="connsiteY10" fmla="*/ 0 h 85969"/>
                <a:gd name="connsiteX11" fmla="*/ 31797 w 32189"/>
                <a:gd name="connsiteY11" fmla="*/ 10206 h 8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89" h="85969">
                  <a:moveTo>
                    <a:pt x="32189" y="10206"/>
                  </a:moveTo>
                  <a:lnTo>
                    <a:pt x="29442" y="10206"/>
                  </a:lnTo>
                  <a:cubicBezTo>
                    <a:pt x="23553" y="10206"/>
                    <a:pt x="19235" y="12169"/>
                    <a:pt x="15702" y="16095"/>
                  </a:cubicBezTo>
                  <a:cubicBezTo>
                    <a:pt x="12169" y="20413"/>
                    <a:pt x="10206" y="26694"/>
                    <a:pt x="10206" y="34545"/>
                  </a:cubicBezTo>
                  <a:lnTo>
                    <a:pt x="10206" y="85969"/>
                  </a:lnTo>
                  <a:lnTo>
                    <a:pt x="785" y="85969"/>
                  </a:lnTo>
                  <a:lnTo>
                    <a:pt x="785" y="23946"/>
                  </a:lnTo>
                  <a:cubicBezTo>
                    <a:pt x="785" y="17665"/>
                    <a:pt x="393" y="10206"/>
                    <a:pt x="0" y="1570"/>
                  </a:cubicBezTo>
                  <a:lnTo>
                    <a:pt x="8636" y="1570"/>
                  </a:lnTo>
                  <a:cubicBezTo>
                    <a:pt x="9029" y="5888"/>
                    <a:pt x="9029" y="10992"/>
                    <a:pt x="9029" y="16095"/>
                  </a:cubicBezTo>
                  <a:cubicBezTo>
                    <a:pt x="13347" y="5888"/>
                    <a:pt x="20805" y="393"/>
                    <a:pt x="31797" y="0"/>
                  </a:cubicBezTo>
                  <a:lnTo>
                    <a:pt x="31797" y="10206"/>
                  </a:lnTo>
                  <a:close/>
                </a:path>
              </a:pathLst>
            </a:custGeom>
            <a:grpFill/>
            <a:ln w="3916" cap="flat">
              <a:noFill/>
              <a:prstDash val="solid"/>
              <a:miter/>
            </a:ln>
          </p:spPr>
          <p:txBody>
            <a:bodyPr rtlCol="0" anchor="ctr"/>
            <a:lstStyle/>
            <a:p>
              <a:endParaRPr lang="pl-PL"/>
            </a:p>
          </p:txBody>
        </p:sp>
        <p:sp>
          <p:nvSpPr>
            <p:cNvPr id="15" name="Dowolny kształt: kształt 14">
              <a:extLst>
                <a:ext uri="{FF2B5EF4-FFF2-40B4-BE49-F238E27FC236}">
                  <a16:creationId xmlns:a16="http://schemas.microsoft.com/office/drawing/2014/main" id="{D45F52B8-41D9-458C-8460-26216E1B28F5}"/>
                </a:ext>
              </a:extLst>
            </p:cNvPr>
            <p:cNvSpPr/>
            <p:nvPr/>
          </p:nvSpPr>
          <p:spPr>
            <a:xfrm>
              <a:off x="1697260" y="669178"/>
              <a:ext cx="63201" cy="87931"/>
            </a:xfrm>
            <a:custGeom>
              <a:avLst/>
              <a:gdLst>
                <a:gd name="connsiteX0" fmla="*/ 63201 w 63201"/>
                <a:gd name="connsiteY0" fmla="*/ 43966 h 87931"/>
                <a:gd name="connsiteX1" fmla="*/ 54957 w 63201"/>
                <a:gd name="connsiteY1" fmla="*/ 76548 h 87931"/>
                <a:gd name="connsiteX2" fmla="*/ 31404 w 63201"/>
                <a:gd name="connsiteY2" fmla="*/ 87932 h 87931"/>
                <a:gd name="connsiteX3" fmla="*/ 8244 w 63201"/>
                <a:gd name="connsiteY3" fmla="*/ 76548 h 87931"/>
                <a:gd name="connsiteX4" fmla="*/ 0 w 63201"/>
                <a:gd name="connsiteY4" fmla="*/ 43966 h 87931"/>
                <a:gd name="connsiteX5" fmla="*/ 8244 w 63201"/>
                <a:gd name="connsiteY5" fmla="*/ 11384 h 87931"/>
                <a:gd name="connsiteX6" fmla="*/ 31404 w 63201"/>
                <a:gd name="connsiteY6" fmla="*/ 0 h 87931"/>
                <a:gd name="connsiteX7" fmla="*/ 54565 w 63201"/>
                <a:gd name="connsiteY7" fmla="*/ 11384 h 87931"/>
                <a:gd name="connsiteX8" fmla="*/ 63201 w 63201"/>
                <a:gd name="connsiteY8" fmla="*/ 43966 h 87931"/>
                <a:gd name="connsiteX9" fmla="*/ 53387 w 63201"/>
                <a:gd name="connsiteY9" fmla="*/ 43966 h 87931"/>
                <a:gd name="connsiteX10" fmla="*/ 31797 w 63201"/>
                <a:gd name="connsiteY10" fmla="*/ 8636 h 87931"/>
                <a:gd name="connsiteX11" fmla="*/ 10599 w 63201"/>
                <a:gd name="connsiteY11" fmla="*/ 43966 h 87931"/>
                <a:gd name="connsiteX12" fmla="*/ 31797 w 63201"/>
                <a:gd name="connsiteY12" fmla="*/ 78903 h 87931"/>
                <a:gd name="connsiteX13" fmla="*/ 53387 w 63201"/>
                <a:gd name="connsiteY13" fmla="*/ 43966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01" h="87931">
                  <a:moveTo>
                    <a:pt x="63201" y="43966"/>
                  </a:moveTo>
                  <a:cubicBezTo>
                    <a:pt x="63201" y="58098"/>
                    <a:pt x="60453" y="69089"/>
                    <a:pt x="54957" y="76548"/>
                  </a:cubicBezTo>
                  <a:cubicBezTo>
                    <a:pt x="49462" y="84006"/>
                    <a:pt x="41611" y="87932"/>
                    <a:pt x="31404" y="87932"/>
                  </a:cubicBezTo>
                  <a:cubicBezTo>
                    <a:pt x="21198" y="87932"/>
                    <a:pt x="13739" y="84006"/>
                    <a:pt x="8244" y="76548"/>
                  </a:cubicBezTo>
                  <a:cubicBezTo>
                    <a:pt x="2748" y="69089"/>
                    <a:pt x="0" y="58098"/>
                    <a:pt x="0" y="43966"/>
                  </a:cubicBezTo>
                  <a:cubicBezTo>
                    <a:pt x="0" y="29834"/>
                    <a:pt x="2748" y="18843"/>
                    <a:pt x="8244" y="11384"/>
                  </a:cubicBezTo>
                  <a:cubicBezTo>
                    <a:pt x="13739" y="3926"/>
                    <a:pt x="21590" y="0"/>
                    <a:pt x="31404" y="0"/>
                  </a:cubicBezTo>
                  <a:cubicBezTo>
                    <a:pt x="41218" y="0"/>
                    <a:pt x="49069" y="3926"/>
                    <a:pt x="54565" y="11384"/>
                  </a:cubicBezTo>
                  <a:cubicBezTo>
                    <a:pt x="60453" y="18843"/>
                    <a:pt x="63201" y="29834"/>
                    <a:pt x="63201" y="43966"/>
                  </a:cubicBezTo>
                  <a:close/>
                  <a:moveTo>
                    <a:pt x="53387" y="43966"/>
                  </a:moveTo>
                  <a:cubicBezTo>
                    <a:pt x="53387" y="20413"/>
                    <a:pt x="46321" y="8636"/>
                    <a:pt x="31797" y="8636"/>
                  </a:cubicBezTo>
                  <a:cubicBezTo>
                    <a:pt x="17665" y="8636"/>
                    <a:pt x="10599" y="20413"/>
                    <a:pt x="10599" y="43966"/>
                  </a:cubicBezTo>
                  <a:cubicBezTo>
                    <a:pt x="10599" y="67127"/>
                    <a:pt x="17665" y="78903"/>
                    <a:pt x="31797" y="78903"/>
                  </a:cubicBezTo>
                  <a:cubicBezTo>
                    <a:pt x="45929" y="78903"/>
                    <a:pt x="53387" y="67127"/>
                    <a:pt x="53387" y="43966"/>
                  </a:cubicBezTo>
                  <a:close/>
                </a:path>
              </a:pathLst>
            </a:custGeom>
            <a:grpFill/>
            <a:ln w="3916" cap="flat">
              <a:noFill/>
              <a:prstDash val="solid"/>
              <a:miter/>
            </a:ln>
          </p:spPr>
          <p:txBody>
            <a:bodyPr rtlCol="0" anchor="ctr"/>
            <a:lstStyle/>
            <a:p>
              <a:endParaRPr lang="pl-PL"/>
            </a:p>
          </p:txBody>
        </p:sp>
        <p:sp>
          <p:nvSpPr>
            <p:cNvPr id="16" name="Dowolny kształt: kształt 15">
              <a:extLst>
                <a:ext uri="{FF2B5EF4-FFF2-40B4-BE49-F238E27FC236}">
                  <a16:creationId xmlns:a16="http://schemas.microsoft.com/office/drawing/2014/main" id="{B357736C-22DE-4070-8442-46537C03C148}"/>
                </a:ext>
              </a:extLst>
            </p:cNvPr>
            <p:cNvSpPr/>
            <p:nvPr/>
          </p:nvSpPr>
          <p:spPr>
            <a:xfrm>
              <a:off x="1775378" y="629923"/>
              <a:ext cx="58883" cy="127187"/>
            </a:xfrm>
            <a:custGeom>
              <a:avLst/>
              <a:gdLst>
                <a:gd name="connsiteX0" fmla="*/ 58883 w 58883"/>
                <a:gd name="connsiteY0" fmla="*/ 125617 h 127187"/>
                <a:gd name="connsiteX1" fmla="*/ 51032 w 58883"/>
                <a:gd name="connsiteY1" fmla="*/ 125617 h 127187"/>
                <a:gd name="connsiteX2" fmla="*/ 50639 w 58883"/>
                <a:gd name="connsiteY2" fmla="*/ 113448 h 127187"/>
                <a:gd name="connsiteX3" fmla="*/ 29834 w 58883"/>
                <a:gd name="connsiteY3" fmla="*/ 127187 h 127187"/>
                <a:gd name="connsiteX4" fmla="*/ 0 w 58883"/>
                <a:gd name="connsiteY4" fmla="*/ 83221 h 127187"/>
                <a:gd name="connsiteX5" fmla="*/ 29834 w 58883"/>
                <a:gd name="connsiteY5" fmla="*/ 39255 h 127187"/>
                <a:gd name="connsiteX6" fmla="*/ 49462 w 58883"/>
                <a:gd name="connsiteY6" fmla="*/ 51817 h 127187"/>
                <a:gd name="connsiteX7" fmla="*/ 49462 w 58883"/>
                <a:gd name="connsiteY7" fmla="*/ 0 h 127187"/>
                <a:gd name="connsiteX8" fmla="*/ 58883 w 58883"/>
                <a:gd name="connsiteY8" fmla="*/ 0 h 127187"/>
                <a:gd name="connsiteX9" fmla="*/ 58883 w 58883"/>
                <a:gd name="connsiteY9" fmla="*/ 125617 h 127187"/>
                <a:gd name="connsiteX10" fmla="*/ 49462 w 58883"/>
                <a:gd name="connsiteY10" fmla="*/ 88325 h 127187"/>
                <a:gd name="connsiteX11" fmla="*/ 49462 w 58883"/>
                <a:gd name="connsiteY11" fmla="*/ 77333 h 127187"/>
                <a:gd name="connsiteX12" fmla="*/ 44358 w 58883"/>
                <a:gd name="connsiteY12" fmla="*/ 54957 h 127187"/>
                <a:gd name="connsiteX13" fmla="*/ 29834 w 58883"/>
                <a:gd name="connsiteY13" fmla="*/ 47106 h 127187"/>
                <a:gd name="connsiteX14" fmla="*/ 10206 w 58883"/>
                <a:gd name="connsiteY14" fmla="*/ 82436 h 127187"/>
                <a:gd name="connsiteX15" fmla="*/ 29834 w 58883"/>
                <a:gd name="connsiteY15" fmla="*/ 117766 h 127187"/>
                <a:gd name="connsiteX16" fmla="*/ 44358 w 58883"/>
                <a:gd name="connsiteY16" fmla="*/ 109915 h 127187"/>
                <a:gd name="connsiteX17" fmla="*/ 49462 w 58883"/>
                <a:gd name="connsiteY17" fmla="*/ 88325 h 12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83" h="127187">
                  <a:moveTo>
                    <a:pt x="58883" y="125617"/>
                  </a:moveTo>
                  <a:lnTo>
                    <a:pt x="51032" y="125617"/>
                  </a:lnTo>
                  <a:cubicBezTo>
                    <a:pt x="51032" y="124832"/>
                    <a:pt x="50639" y="120514"/>
                    <a:pt x="50639" y="113448"/>
                  </a:cubicBezTo>
                  <a:cubicBezTo>
                    <a:pt x="45144" y="122477"/>
                    <a:pt x="38470" y="127187"/>
                    <a:pt x="29834" y="127187"/>
                  </a:cubicBezTo>
                  <a:cubicBezTo>
                    <a:pt x="9814" y="127187"/>
                    <a:pt x="0" y="112663"/>
                    <a:pt x="0" y="83221"/>
                  </a:cubicBezTo>
                  <a:cubicBezTo>
                    <a:pt x="0" y="53780"/>
                    <a:pt x="9814" y="39255"/>
                    <a:pt x="29834" y="39255"/>
                  </a:cubicBezTo>
                  <a:cubicBezTo>
                    <a:pt x="38078" y="39255"/>
                    <a:pt x="44751" y="43573"/>
                    <a:pt x="49462" y="51817"/>
                  </a:cubicBezTo>
                  <a:lnTo>
                    <a:pt x="49462" y="0"/>
                  </a:lnTo>
                  <a:lnTo>
                    <a:pt x="58883" y="0"/>
                  </a:lnTo>
                  <a:lnTo>
                    <a:pt x="58883" y="125617"/>
                  </a:lnTo>
                  <a:close/>
                  <a:moveTo>
                    <a:pt x="49462" y="88325"/>
                  </a:moveTo>
                  <a:lnTo>
                    <a:pt x="49462" y="77333"/>
                  </a:lnTo>
                  <a:cubicBezTo>
                    <a:pt x="49462" y="67519"/>
                    <a:pt x="47499" y="60453"/>
                    <a:pt x="44358" y="54957"/>
                  </a:cubicBezTo>
                  <a:cubicBezTo>
                    <a:pt x="40826" y="49854"/>
                    <a:pt x="36115" y="47106"/>
                    <a:pt x="29834" y="47106"/>
                  </a:cubicBezTo>
                  <a:cubicBezTo>
                    <a:pt x="16880" y="47106"/>
                    <a:pt x="10206" y="58883"/>
                    <a:pt x="10206" y="82436"/>
                  </a:cubicBezTo>
                  <a:cubicBezTo>
                    <a:pt x="10206" y="105989"/>
                    <a:pt x="16880" y="117766"/>
                    <a:pt x="29834" y="117766"/>
                  </a:cubicBezTo>
                  <a:cubicBezTo>
                    <a:pt x="36115" y="117766"/>
                    <a:pt x="40826" y="115018"/>
                    <a:pt x="44358" y="109915"/>
                  </a:cubicBezTo>
                  <a:cubicBezTo>
                    <a:pt x="47892" y="105597"/>
                    <a:pt x="49462" y="98138"/>
                    <a:pt x="49462" y="88325"/>
                  </a:cubicBezTo>
                  <a:close/>
                </a:path>
              </a:pathLst>
            </a:custGeom>
            <a:grpFill/>
            <a:ln w="3916" cap="flat">
              <a:noFill/>
              <a:prstDash val="solid"/>
              <a:miter/>
            </a:ln>
          </p:spPr>
          <p:txBody>
            <a:bodyPr rtlCol="0" anchor="ctr"/>
            <a:lstStyle/>
            <a:p>
              <a:endParaRPr lang="pl-PL"/>
            </a:p>
          </p:txBody>
        </p:sp>
        <p:sp>
          <p:nvSpPr>
            <p:cNvPr id="17" name="Dowolny kształt: kształt 16">
              <a:extLst>
                <a:ext uri="{FF2B5EF4-FFF2-40B4-BE49-F238E27FC236}">
                  <a16:creationId xmlns:a16="http://schemas.microsoft.com/office/drawing/2014/main" id="{AF4E6772-3EBA-414A-9E70-C17507C5B94D}"/>
                </a:ext>
              </a:extLst>
            </p:cNvPr>
            <p:cNvSpPr/>
            <p:nvPr/>
          </p:nvSpPr>
          <p:spPr>
            <a:xfrm>
              <a:off x="1854281" y="669178"/>
              <a:ext cx="63201" cy="87931"/>
            </a:xfrm>
            <a:custGeom>
              <a:avLst/>
              <a:gdLst>
                <a:gd name="connsiteX0" fmla="*/ 63201 w 63201"/>
                <a:gd name="connsiteY0" fmla="*/ 43966 h 87931"/>
                <a:gd name="connsiteX1" fmla="*/ 54957 w 63201"/>
                <a:gd name="connsiteY1" fmla="*/ 76548 h 87931"/>
                <a:gd name="connsiteX2" fmla="*/ 31404 w 63201"/>
                <a:gd name="connsiteY2" fmla="*/ 87932 h 87931"/>
                <a:gd name="connsiteX3" fmla="*/ 8244 w 63201"/>
                <a:gd name="connsiteY3" fmla="*/ 76548 h 87931"/>
                <a:gd name="connsiteX4" fmla="*/ 0 w 63201"/>
                <a:gd name="connsiteY4" fmla="*/ 43966 h 87931"/>
                <a:gd name="connsiteX5" fmla="*/ 8244 w 63201"/>
                <a:gd name="connsiteY5" fmla="*/ 11384 h 87931"/>
                <a:gd name="connsiteX6" fmla="*/ 31404 w 63201"/>
                <a:gd name="connsiteY6" fmla="*/ 0 h 87931"/>
                <a:gd name="connsiteX7" fmla="*/ 54565 w 63201"/>
                <a:gd name="connsiteY7" fmla="*/ 11384 h 87931"/>
                <a:gd name="connsiteX8" fmla="*/ 63201 w 63201"/>
                <a:gd name="connsiteY8" fmla="*/ 43966 h 87931"/>
                <a:gd name="connsiteX9" fmla="*/ 52995 w 63201"/>
                <a:gd name="connsiteY9" fmla="*/ 43966 h 87931"/>
                <a:gd name="connsiteX10" fmla="*/ 31404 w 63201"/>
                <a:gd name="connsiteY10" fmla="*/ 8636 h 87931"/>
                <a:gd name="connsiteX11" fmla="*/ 10206 w 63201"/>
                <a:gd name="connsiteY11" fmla="*/ 43966 h 87931"/>
                <a:gd name="connsiteX12" fmla="*/ 31404 w 63201"/>
                <a:gd name="connsiteY12" fmla="*/ 78903 h 87931"/>
                <a:gd name="connsiteX13" fmla="*/ 52995 w 63201"/>
                <a:gd name="connsiteY13" fmla="*/ 43966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01" h="87931">
                  <a:moveTo>
                    <a:pt x="63201" y="43966"/>
                  </a:moveTo>
                  <a:cubicBezTo>
                    <a:pt x="63201" y="58098"/>
                    <a:pt x="60453" y="69089"/>
                    <a:pt x="54957" y="76548"/>
                  </a:cubicBezTo>
                  <a:cubicBezTo>
                    <a:pt x="49462" y="84006"/>
                    <a:pt x="41611" y="87932"/>
                    <a:pt x="31404" y="87932"/>
                  </a:cubicBezTo>
                  <a:cubicBezTo>
                    <a:pt x="21198" y="87932"/>
                    <a:pt x="13739" y="84006"/>
                    <a:pt x="8244" y="76548"/>
                  </a:cubicBezTo>
                  <a:cubicBezTo>
                    <a:pt x="2748" y="69089"/>
                    <a:pt x="0" y="58098"/>
                    <a:pt x="0" y="43966"/>
                  </a:cubicBezTo>
                  <a:cubicBezTo>
                    <a:pt x="0" y="29834"/>
                    <a:pt x="2748" y="18843"/>
                    <a:pt x="8244" y="11384"/>
                  </a:cubicBezTo>
                  <a:cubicBezTo>
                    <a:pt x="13739" y="3926"/>
                    <a:pt x="21590" y="0"/>
                    <a:pt x="31404" y="0"/>
                  </a:cubicBezTo>
                  <a:cubicBezTo>
                    <a:pt x="41218" y="0"/>
                    <a:pt x="49069" y="3926"/>
                    <a:pt x="54565" y="11384"/>
                  </a:cubicBezTo>
                  <a:cubicBezTo>
                    <a:pt x="60061" y="18843"/>
                    <a:pt x="63201" y="29834"/>
                    <a:pt x="63201" y="43966"/>
                  </a:cubicBezTo>
                  <a:close/>
                  <a:moveTo>
                    <a:pt x="52995" y="43966"/>
                  </a:moveTo>
                  <a:cubicBezTo>
                    <a:pt x="52995" y="20413"/>
                    <a:pt x="45929" y="8636"/>
                    <a:pt x="31404" y="8636"/>
                  </a:cubicBezTo>
                  <a:cubicBezTo>
                    <a:pt x="17272" y="8636"/>
                    <a:pt x="10206" y="20413"/>
                    <a:pt x="10206" y="43966"/>
                  </a:cubicBezTo>
                  <a:cubicBezTo>
                    <a:pt x="10206" y="67127"/>
                    <a:pt x="17272" y="78903"/>
                    <a:pt x="31404" y="78903"/>
                  </a:cubicBezTo>
                  <a:cubicBezTo>
                    <a:pt x="45929" y="78903"/>
                    <a:pt x="52995" y="67127"/>
                    <a:pt x="52995" y="43966"/>
                  </a:cubicBezTo>
                  <a:close/>
                </a:path>
              </a:pathLst>
            </a:custGeom>
            <a:grpFill/>
            <a:ln w="3916" cap="flat">
              <a:noFill/>
              <a:prstDash val="solid"/>
              <a:miter/>
            </a:ln>
          </p:spPr>
          <p:txBody>
            <a:bodyPr rtlCol="0" anchor="ctr"/>
            <a:lstStyle/>
            <a:p>
              <a:endParaRPr lang="pl-PL"/>
            </a:p>
          </p:txBody>
        </p:sp>
        <p:sp>
          <p:nvSpPr>
            <p:cNvPr id="18" name="Dowolny kształt: kształt 17">
              <a:extLst>
                <a:ext uri="{FF2B5EF4-FFF2-40B4-BE49-F238E27FC236}">
                  <a16:creationId xmlns:a16="http://schemas.microsoft.com/office/drawing/2014/main" id="{D9DEA4D0-0049-4AEF-9D55-765BEF8F351E}"/>
                </a:ext>
              </a:extLst>
            </p:cNvPr>
            <p:cNvSpPr/>
            <p:nvPr/>
          </p:nvSpPr>
          <p:spPr>
            <a:xfrm>
              <a:off x="1928866" y="670356"/>
              <a:ext cx="104026" cy="85184"/>
            </a:xfrm>
            <a:custGeom>
              <a:avLst/>
              <a:gdLst>
                <a:gd name="connsiteX0" fmla="*/ 104027 w 104026"/>
                <a:gd name="connsiteY0" fmla="*/ 0 h 85184"/>
                <a:gd name="connsiteX1" fmla="*/ 81259 w 104026"/>
                <a:gd name="connsiteY1" fmla="*/ 84792 h 85184"/>
                <a:gd name="connsiteX2" fmla="*/ 70267 w 104026"/>
                <a:gd name="connsiteY2" fmla="*/ 84792 h 85184"/>
                <a:gd name="connsiteX3" fmla="*/ 50639 w 104026"/>
                <a:gd name="connsiteY3" fmla="*/ 11384 h 85184"/>
                <a:gd name="connsiteX4" fmla="*/ 32974 w 104026"/>
                <a:gd name="connsiteY4" fmla="*/ 85184 h 85184"/>
                <a:gd name="connsiteX5" fmla="*/ 22375 w 104026"/>
                <a:gd name="connsiteY5" fmla="*/ 85184 h 85184"/>
                <a:gd name="connsiteX6" fmla="*/ 0 w 104026"/>
                <a:gd name="connsiteY6" fmla="*/ 393 h 85184"/>
                <a:gd name="connsiteX7" fmla="*/ 9814 w 104026"/>
                <a:gd name="connsiteY7" fmla="*/ 393 h 85184"/>
                <a:gd name="connsiteX8" fmla="*/ 27871 w 104026"/>
                <a:gd name="connsiteY8" fmla="*/ 74978 h 85184"/>
                <a:gd name="connsiteX9" fmla="*/ 46321 w 104026"/>
                <a:gd name="connsiteY9" fmla="*/ 393 h 85184"/>
                <a:gd name="connsiteX10" fmla="*/ 56920 w 104026"/>
                <a:gd name="connsiteY10" fmla="*/ 393 h 85184"/>
                <a:gd name="connsiteX11" fmla="*/ 76155 w 104026"/>
                <a:gd name="connsiteY11" fmla="*/ 74585 h 85184"/>
                <a:gd name="connsiteX12" fmla="*/ 94213 w 104026"/>
                <a:gd name="connsiteY12" fmla="*/ 393 h 85184"/>
                <a:gd name="connsiteX13" fmla="*/ 104027 w 104026"/>
                <a:gd name="connsiteY13" fmla="*/ 393 h 8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026" h="85184">
                  <a:moveTo>
                    <a:pt x="104027" y="0"/>
                  </a:moveTo>
                  <a:lnTo>
                    <a:pt x="81259" y="84792"/>
                  </a:lnTo>
                  <a:lnTo>
                    <a:pt x="70267" y="84792"/>
                  </a:lnTo>
                  <a:lnTo>
                    <a:pt x="50639" y="11384"/>
                  </a:lnTo>
                  <a:lnTo>
                    <a:pt x="32974" y="85184"/>
                  </a:lnTo>
                  <a:lnTo>
                    <a:pt x="22375" y="85184"/>
                  </a:lnTo>
                  <a:lnTo>
                    <a:pt x="0" y="393"/>
                  </a:lnTo>
                  <a:lnTo>
                    <a:pt x="9814" y="393"/>
                  </a:lnTo>
                  <a:lnTo>
                    <a:pt x="27871" y="74978"/>
                  </a:lnTo>
                  <a:lnTo>
                    <a:pt x="46321" y="393"/>
                  </a:lnTo>
                  <a:lnTo>
                    <a:pt x="56920" y="393"/>
                  </a:lnTo>
                  <a:lnTo>
                    <a:pt x="76155" y="74585"/>
                  </a:lnTo>
                  <a:lnTo>
                    <a:pt x="94213" y="393"/>
                  </a:lnTo>
                  <a:lnTo>
                    <a:pt x="104027" y="393"/>
                  </a:lnTo>
                  <a:close/>
                </a:path>
              </a:pathLst>
            </a:custGeom>
            <a:grpFill/>
            <a:ln w="3916" cap="flat">
              <a:noFill/>
              <a:prstDash val="solid"/>
              <a:miter/>
            </a:ln>
          </p:spPr>
          <p:txBody>
            <a:bodyPr rtlCol="0" anchor="ctr"/>
            <a:lstStyle/>
            <a:p>
              <a:endParaRPr lang="pl-PL"/>
            </a:p>
          </p:txBody>
        </p:sp>
        <p:sp>
          <p:nvSpPr>
            <p:cNvPr id="19" name="Dowolny kształt: kształt 18">
              <a:extLst>
                <a:ext uri="{FF2B5EF4-FFF2-40B4-BE49-F238E27FC236}">
                  <a16:creationId xmlns:a16="http://schemas.microsoft.com/office/drawing/2014/main" id="{2D7B56FE-0DB3-4D3B-ACB9-373A9D17FD36}"/>
                </a:ext>
              </a:extLst>
            </p:cNvPr>
            <p:cNvSpPr/>
            <p:nvPr/>
          </p:nvSpPr>
          <p:spPr>
            <a:xfrm>
              <a:off x="2044277" y="668393"/>
              <a:ext cx="56920" cy="88324"/>
            </a:xfrm>
            <a:custGeom>
              <a:avLst/>
              <a:gdLst>
                <a:gd name="connsiteX0" fmla="*/ 56920 w 56920"/>
                <a:gd name="connsiteY0" fmla="*/ 38863 h 88324"/>
                <a:gd name="connsiteX1" fmla="*/ 56920 w 56920"/>
                <a:gd name="connsiteY1" fmla="*/ 47106 h 88324"/>
                <a:gd name="connsiteX2" fmla="*/ 10206 w 56920"/>
                <a:gd name="connsiteY2" fmla="*/ 47106 h 88324"/>
                <a:gd name="connsiteX3" fmla="*/ 16487 w 56920"/>
                <a:gd name="connsiteY3" fmla="*/ 71445 h 88324"/>
                <a:gd name="connsiteX4" fmla="*/ 33760 w 56920"/>
                <a:gd name="connsiteY4" fmla="*/ 79688 h 88324"/>
                <a:gd name="connsiteX5" fmla="*/ 52602 w 56920"/>
                <a:gd name="connsiteY5" fmla="*/ 73800 h 88324"/>
                <a:gd name="connsiteX6" fmla="*/ 52602 w 56920"/>
                <a:gd name="connsiteY6" fmla="*/ 83614 h 88324"/>
                <a:gd name="connsiteX7" fmla="*/ 32189 w 56920"/>
                <a:gd name="connsiteY7" fmla="*/ 88325 h 88324"/>
                <a:gd name="connsiteX8" fmla="*/ 8244 w 56920"/>
                <a:gd name="connsiteY8" fmla="*/ 76940 h 88324"/>
                <a:gd name="connsiteX9" fmla="*/ 0 w 56920"/>
                <a:gd name="connsiteY9" fmla="*/ 43966 h 88324"/>
                <a:gd name="connsiteX10" fmla="*/ 8244 w 56920"/>
                <a:gd name="connsiteY10" fmla="*/ 11384 h 88324"/>
                <a:gd name="connsiteX11" fmla="*/ 29442 w 56920"/>
                <a:gd name="connsiteY11" fmla="*/ 0 h 88324"/>
                <a:gd name="connsiteX12" fmla="*/ 49462 w 56920"/>
                <a:gd name="connsiteY12" fmla="*/ 10206 h 88324"/>
                <a:gd name="connsiteX13" fmla="*/ 56920 w 56920"/>
                <a:gd name="connsiteY13" fmla="*/ 38863 h 88324"/>
                <a:gd name="connsiteX14" fmla="*/ 47499 w 56920"/>
                <a:gd name="connsiteY14" fmla="*/ 38863 h 88324"/>
                <a:gd name="connsiteX15" fmla="*/ 29834 w 56920"/>
                <a:gd name="connsiteY15" fmla="*/ 9421 h 88324"/>
                <a:gd name="connsiteX16" fmla="*/ 10599 w 56920"/>
                <a:gd name="connsiteY16" fmla="*/ 38863 h 88324"/>
                <a:gd name="connsiteX17" fmla="*/ 47499 w 56920"/>
                <a:gd name="connsiteY17" fmla="*/ 38863 h 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920" h="88324">
                  <a:moveTo>
                    <a:pt x="56920" y="38863"/>
                  </a:moveTo>
                  <a:cubicBezTo>
                    <a:pt x="56920" y="41611"/>
                    <a:pt x="56920" y="44359"/>
                    <a:pt x="56920" y="47106"/>
                  </a:cubicBezTo>
                  <a:lnTo>
                    <a:pt x="10206" y="47106"/>
                  </a:lnTo>
                  <a:cubicBezTo>
                    <a:pt x="10206" y="57705"/>
                    <a:pt x="12169" y="65556"/>
                    <a:pt x="16487" y="71445"/>
                  </a:cubicBezTo>
                  <a:cubicBezTo>
                    <a:pt x="20413" y="76940"/>
                    <a:pt x="26301" y="79688"/>
                    <a:pt x="33760" y="79688"/>
                  </a:cubicBezTo>
                  <a:cubicBezTo>
                    <a:pt x="40433" y="79688"/>
                    <a:pt x="46714" y="77726"/>
                    <a:pt x="52602" y="73800"/>
                  </a:cubicBezTo>
                  <a:lnTo>
                    <a:pt x="52602" y="83614"/>
                  </a:lnTo>
                  <a:cubicBezTo>
                    <a:pt x="46714" y="86754"/>
                    <a:pt x="40041" y="88325"/>
                    <a:pt x="32189" y="88325"/>
                  </a:cubicBezTo>
                  <a:cubicBezTo>
                    <a:pt x="21590" y="88325"/>
                    <a:pt x="13739" y="84399"/>
                    <a:pt x="8244" y="76940"/>
                  </a:cubicBezTo>
                  <a:cubicBezTo>
                    <a:pt x="2748" y="69482"/>
                    <a:pt x="0" y="58490"/>
                    <a:pt x="0" y="43966"/>
                  </a:cubicBezTo>
                  <a:cubicBezTo>
                    <a:pt x="0" y="30227"/>
                    <a:pt x="2748" y="19628"/>
                    <a:pt x="8244" y="11384"/>
                  </a:cubicBezTo>
                  <a:cubicBezTo>
                    <a:pt x="13739" y="3926"/>
                    <a:pt x="20805" y="0"/>
                    <a:pt x="29442" y="0"/>
                  </a:cubicBezTo>
                  <a:cubicBezTo>
                    <a:pt x="38078" y="0"/>
                    <a:pt x="44751" y="3533"/>
                    <a:pt x="49462" y="10206"/>
                  </a:cubicBezTo>
                  <a:cubicBezTo>
                    <a:pt x="54565" y="17272"/>
                    <a:pt x="56920" y="26694"/>
                    <a:pt x="56920" y="38863"/>
                  </a:cubicBezTo>
                  <a:close/>
                  <a:moveTo>
                    <a:pt x="47499" y="38863"/>
                  </a:moveTo>
                  <a:cubicBezTo>
                    <a:pt x="47499" y="19235"/>
                    <a:pt x="41611" y="9421"/>
                    <a:pt x="29834" y="9421"/>
                  </a:cubicBezTo>
                  <a:cubicBezTo>
                    <a:pt x="18057" y="9421"/>
                    <a:pt x="11777" y="19235"/>
                    <a:pt x="10599" y="38863"/>
                  </a:cubicBezTo>
                  <a:lnTo>
                    <a:pt x="47499" y="38863"/>
                  </a:lnTo>
                  <a:close/>
                </a:path>
              </a:pathLst>
            </a:custGeom>
            <a:grpFill/>
            <a:ln w="3916" cap="flat">
              <a:noFill/>
              <a:prstDash val="solid"/>
              <a:miter/>
            </a:ln>
          </p:spPr>
          <p:txBody>
            <a:bodyPr rtlCol="0" anchor="ctr"/>
            <a:lstStyle/>
            <a:p>
              <a:endParaRPr lang="pl-PL"/>
            </a:p>
          </p:txBody>
        </p:sp>
        <p:sp>
          <p:nvSpPr>
            <p:cNvPr id="20" name="Dowolny kształt: kształt 19">
              <a:extLst>
                <a:ext uri="{FF2B5EF4-FFF2-40B4-BE49-F238E27FC236}">
                  <a16:creationId xmlns:a16="http://schemas.microsoft.com/office/drawing/2014/main" id="{B5775D31-A257-48D9-BEBC-76732504EEAC}"/>
                </a:ext>
              </a:extLst>
            </p:cNvPr>
            <p:cNvSpPr/>
            <p:nvPr/>
          </p:nvSpPr>
          <p:spPr>
            <a:xfrm>
              <a:off x="2156155" y="636989"/>
              <a:ext cx="69874" cy="120121"/>
            </a:xfrm>
            <a:custGeom>
              <a:avLst/>
              <a:gdLst>
                <a:gd name="connsiteX0" fmla="*/ 69874 w 69874"/>
                <a:gd name="connsiteY0" fmla="*/ 105989 h 120121"/>
                <a:gd name="connsiteX1" fmla="*/ 69482 w 69874"/>
                <a:gd name="connsiteY1" fmla="*/ 116588 h 120121"/>
                <a:gd name="connsiteX2" fmla="*/ 49069 w 69874"/>
                <a:gd name="connsiteY2" fmla="*/ 120121 h 120121"/>
                <a:gd name="connsiteX3" fmla="*/ 14132 w 69874"/>
                <a:gd name="connsiteY3" fmla="*/ 104027 h 120121"/>
                <a:gd name="connsiteX4" fmla="*/ 0 w 69874"/>
                <a:gd name="connsiteY4" fmla="*/ 59276 h 120121"/>
                <a:gd name="connsiteX5" fmla="*/ 13347 w 69874"/>
                <a:gd name="connsiteY5" fmla="*/ 16095 h 120121"/>
                <a:gd name="connsiteX6" fmla="*/ 48677 w 69874"/>
                <a:gd name="connsiteY6" fmla="*/ 0 h 120121"/>
                <a:gd name="connsiteX7" fmla="*/ 68697 w 69874"/>
                <a:gd name="connsiteY7" fmla="*/ 3533 h 120121"/>
                <a:gd name="connsiteX8" fmla="*/ 69089 w 69874"/>
                <a:gd name="connsiteY8" fmla="*/ 14917 h 120121"/>
                <a:gd name="connsiteX9" fmla="*/ 49069 w 69874"/>
                <a:gd name="connsiteY9" fmla="*/ 9421 h 120121"/>
                <a:gd name="connsiteX10" fmla="*/ 21198 w 69874"/>
                <a:gd name="connsiteY10" fmla="*/ 22376 h 120121"/>
                <a:gd name="connsiteX11" fmla="*/ 10991 w 69874"/>
                <a:gd name="connsiteY11" fmla="*/ 58490 h 120121"/>
                <a:gd name="connsiteX12" fmla="*/ 21983 w 69874"/>
                <a:gd name="connsiteY12" fmla="*/ 96961 h 120121"/>
                <a:gd name="connsiteX13" fmla="*/ 50639 w 69874"/>
                <a:gd name="connsiteY13" fmla="*/ 110700 h 120121"/>
                <a:gd name="connsiteX14" fmla="*/ 69874 w 69874"/>
                <a:gd name="connsiteY14" fmla="*/ 105989 h 12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74" h="120121">
                  <a:moveTo>
                    <a:pt x="69874" y="105989"/>
                  </a:moveTo>
                  <a:lnTo>
                    <a:pt x="69482" y="116588"/>
                  </a:lnTo>
                  <a:cubicBezTo>
                    <a:pt x="63594" y="118944"/>
                    <a:pt x="56920" y="120121"/>
                    <a:pt x="49069" y="120121"/>
                  </a:cubicBezTo>
                  <a:cubicBezTo>
                    <a:pt x="34937" y="120121"/>
                    <a:pt x="23161" y="114626"/>
                    <a:pt x="14132" y="104027"/>
                  </a:cubicBezTo>
                  <a:cubicBezTo>
                    <a:pt x="4711" y="93035"/>
                    <a:pt x="0" y="78118"/>
                    <a:pt x="0" y="59276"/>
                  </a:cubicBezTo>
                  <a:cubicBezTo>
                    <a:pt x="0" y="41218"/>
                    <a:pt x="4318" y="26694"/>
                    <a:pt x="13347" y="16095"/>
                  </a:cubicBezTo>
                  <a:cubicBezTo>
                    <a:pt x="22376" y="5496"/>
                    <a:pt x="34152" y="0"/>
                    <a:pt x="48677" y="0"/>
                  </a:cubicBezTo>
                  <a:cubicBezTo>
                    <a:pt x="54957" y="0"/>
                    <a:pt x="61631" y="1178"/>
                    <a:pt x="68697" y="3533"/>
                  </a:cubicBezTo>
                  <a:lnTo>
                    <a:pt x="69089" y="14917"/>
                  </a:lnTo>
                  <a:cubicBezTo>
                    <a:pt x="63201" y="11384"/>
                    <a:pt x="56528" y="9421"/>
                    <a:pt x="49069" y="9421"/>
                  </a:cubicBezTo>
                  <a:cubicBezTo>
                    <a:pt x="37293" y="9421"/>
                    <a:pt x="27871" y="13739"/>
                    <a:pt x="21198" y="22376"/>
                  </a:cubicBezTo>
                  <a:cubicBezTo>
                    <a:pt x="14525" y="31012"/>
                    <a:pt x="10991" y="43181"/>
                    <a:pt x="10991" y="58490"/>
                  </a:cubicBezTo>
                  <a:cubicBezTo>
                    <a:pt x="10991" y="74978"/>
                    <a:pt x="14525" y="87932"/>
                    <a:pt x="21983" y="96961"/>
                  </a:cubicBezTo>
                  <a:cubicBezTo>
                    <a:pt x="29049" y="105989"/>
                    <a:pt x="38470" y="110700"/>
                    <a:pt x="50639" y="110700"/>
                  </a:cubicBezTo>
                  <a:cubicBezTo>
                    <a:pt x="57313" y="110700"/>
                    <a:pt x="63986" y="109130"/>
                    <a:pt x="69874" y="105989"/>
                  </a:cubicBezTo>
                  <a:close/>
                </a:path>
              </a:pathLst>
            </a:custGeom>
            <a:grpFill/>
            <a:ln w="3916" cap="flat">
              <a:noFill/>
              <a:prstDash val="solid"/>
              <a:miter/>
            </a:ln>
          </p:spPr>
          <p:txBody>
            <a:bodyPr rtlCol="0" anchor="ctr"/>
            <a:lstStyle/>
            <a:p>
              <a:endParaRPr lang="pl-PL"/>
            </a:p>
          </p:txBody>
        </p:sp>
        <p:sp>
          <p:nvSpPr>
            <p:cNvPr id="21" name="Dowolny kształt: kształt 20">
              <a:extLst>
                <a:ext uri="{FF2B5EF4-FFF2-40B4-BE49-F238E27FC236}">
                  <a16:creationId xmlns:a16="http://schemas.microsoft.com/office/drawing/2014/main" id="{0EADA635-5221-4B03-B4B4-F59A668D3DBE}"/>
                </a:ext>
              </a:extLst>
            </p:cNvPr>
            <p:cNvSpPr/>
            <p:nvPr/>
          </p:nvSpPr>
          <p:spPr>
            <a:xfrm>
              <a:off x="2238984" y="668393"/>
              <a:ext cx="56920" cy="88324"/>
            </a:xfrm>
            <a:custGeom>
              <a:avLst/>
              <a:gdLst>
                <a:gd name="connsiteX0" fmla="*/ 56920 w 56920"/>
                <a:gd name="connsiteY0" fmla="*/ 38863 h 88324"/>
                <a:gd name="connsiteX1" fmla="*/ 56920 w 56920"/>
                <a:gd name="connsiteY1" fmla="*/ 47106 h 88324"/>
                <a:gd name="connsiteX2" fmla="*/ 10206 w 56920"/>
                <a:gd name="connsiteY2" fmla="*/ 47106 h 88324"/>
                <a:gd name="connsiteX3" fmla="*/ 16487 w 56920"/>
                <a:gd name="connsiteY3" fmla="*/ 71445 h 88324"/>
                <a:gd name="connsiteX4" fmla="*/ 33760 w 56920"/>
                <a:gd name="connsiteY4" fmla="*/ 79688 h 88324"/>
                <a:gd name="connsiteX5" fmla="*/ 52602 w 56920"/>
                <a:gd name="connsiteY5" fmla="*/ 73800 h 88324"/>
                <a:gd name="connsiteX6" fmla="*/ 52602 w 56920"/>
                <a:gd name="connsiteY6" fmla="*/ 83614 h 88324"/>
                <a:gd name="connsiteX7" fmla="*/ 32189 w 56920"/>
                <a:gd name="connsiteY7" fmla="*/ 88325 h 88324"/>
                <a:gd name="connsiteX8" fmla="*/ 8244 w 56920"/>
                <a:gd name="connsiteY8" fmla="*/ 76940 h 88324"/>
                <a:gd name="connsiteX9" fmla="*/ 0 w 56920"/>
                <a:gd name="connsiteY9" fmla="*/ 43966 h 88324"/>
                <a:gd name="connsiteX10" fmla="*/ 8244 w 56920"/>
                <a:gd name="connsiteY10" fmla="*/ 11384 h 88324"/>
                <a:gd name="connsiteX11" fmla="*/ 29442 w 56920"/>
                <a:gd name="connsiteY11" fmla="*/ 0 h 88324"/>
                <a:gd name="connsiteX12" fmla="*/ 49462 w 56920"/>
                <a:gd name="connsiteY12" fmla="*/ 10206 h 88324"/>
                <a:gd name="connsiteX13" fmla="*/ 56920 w 56920"/>
                <a:gd name="connsiteY13" fmla="*/ 38863 h 88324"/>
                <a:gd name="connsiteX14" fmla="*/ 47106 w 56920"/>
                <a:gd name="connsiteY14" fmla="*/ 38863 h 88324"/>
                <a:gd name="connsiteX15" fmla="*/ 29442 w 56920"/>
                <a:gd name="connsiteY15" fmla="*/ 9421 h 88324"/>
                <a:gd name="connsiteX16" fmla="*/ 10206 w 56920"/>
                <a:gd name="connsiteY16" fmla="*/ 38863 h 88324"/>
                <a:gd name="connsiteX17" fmla="*/ 47106 w 56920"/>
                <a:gd name="connsiteY17" fmla="*/ 38863 h 8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920" h="88324">
                  <a:moveTo>
                    <a:pt x="56920" y="38863"/>
                  </a:moveTo>
                  <a:cubicBezTo>
                    <a:pt x="56920" y="41611"/>
                    <a:pt x="56920" y="44359"/>
                    <a:pt x="56920" y="47106"/>
                  </a:cubicBezTo>
                  <a:lnTo>
                    <a:pt x="10206" y="47106"/>
                  </a:lnTo>
                  <a:cubicBezTo>
                    <a:pt x="10206" y="57705"/>
                    <a:pt x="12169" y="65556"/>
                    <a:pt x="16487" y="71445"/>
                  </a:cubicBezTo>
                  <a:cubicBezTo>
                    <a:pt x="20413" y="76940"/>
                    <a:pt x="26301" y="79688"/>
                    <a:pt x="33760" y="79688"/>
                  </a:cubicBezTo>
                  <a:cubicBezTo>
                    <a:pt x="40433" y="79688"/>
                    <a:pt x="46714" y="77726"/>
                    <a:pt x="52602" y="73800"/>
                  </a:cubicBezTo>
                  <a:lnTo>
                    <a:pt x="52602" y="83614"/>
                  </a:lnTo>
                  <a:cubicBezTo>
                    <a:pt x="46714" y="86754"/>
                    <a:pt x="40040" y="88325"/>
                    <a:pt x="32189" y="88325"/>
                  </a:cubicBezTo>
                  <a:cubicBezTo>
                    <a:pt x="21590" y="88325"/>
                    <a:pt x="13739" y="84399"/>
                    <a:pt x="8244" y="76940"/>
                  </a:cubicBezTo>
                  <a:cubicBezTo>
                    <a:pt x="2748" y="69482"/>
                    <a:pt x="0" y="58490"/>
                    <a:pt x="0" y="43966"/>
                  </a:cubicBezTo>
                  <a:cubicBezTo>
                    <a:pt x="0" y="30227"/>
                    <a:pt x="2748" y="19628"/>
                    <a:pt x="8244" y="11384"/>
                  </a:cubicBezTo>
                  <a:cubicBezTo>
                    <a:pt x="13739" y="3926"/>
                    <a:pt x="20805" y="0"/>
                    <a:pt x="29442" y="0"/>
                  </a:cubicBezTo>
                  <a:cubicBezTo>
                    <a:pt x="38078" y="0"/>
                    <a:pt x="44751" y="3533"/>
                    <a:pt x="49462" y="10206"/>
                  </a:cubicBezTo>
                  <a:cubicBezTo>
                    <a:pt x="54565" y="17272"/>
                    <a:pt x="56920" y="26694"/>
                    <a:pt x="56920" y="38863"/>
                  </a:cubicBezTo>
                  <a:close/>
                  <a:moveTo>
                    <a:pt x="47106" y="38863"/>
                  </a:moveTo>
                  <a:cubicBezTo>
                    <a:pt x="47106" y="19235"/>
                    <a:pt x="41218" y="9421"/>
                    <a:pt x="29442" y="9421"/>
                  </a:cubicBezTo>
                  <a:cubicBezTo>
                    <a:pt x="17665" y="9421"/>
                    <a:pt x="11384" y="19235"/>
                    <a:pt x="10206" y="38863"/>
                  </a:cubicBezTo>
                  <a:lnTo>
                    <a:pt x="47106" y="38863"/>
                  </a:lnTo>
                  <a:close/>
                </a:path>
              </a:pathLst>
            </a:custGeom>
            <a:grpFill/>
            <a:ln w="3916" cap="flat">
              <a:noFill/>
              <a:prstDash val="solid"/>
              <a:miter/>
            </a:ln>
          </p:spPr>
          <p:txBody>
            <a:bodyPr rtlCol="0" anchor="ctr"/>
            <a:lstStyle/>
            <a:p>
              <a:endParaRPr lang="pl-PL"/>
            </a:p>
          </p:txBody>
        </p:sp>
        <p:sp>
          <p:nvSpPr>
            <p:cNvPr id="22" name="Dowolny kształt: kształt 21">
              <a:extLst>
                <a:ext uri="{FF2B5EF4-FFF2-40B4-BE49-F238E27FC236}">
                  <a16:creationId xmlns:a16="http://schemas.microsoft.com/office/drawing/2014/main" id="{9001D820-A711-4422-80C2-CB8A0264D3AC}"/>
                </a:ext>
              </a:extLst>
            </p:cNvPr>
            <p:cNvSpPr/>
            <p:nvPr/>
          </p:nvSpPr>
          <p:spPr>
            <a:xfrm>
              <a:off x="2314354" y="669178"/>
              <a:ext cx="54565" cy="86361"/>
            </a:xfrm>
            <a:custGeom>
              <a:avLst/>
              <a:gdLst>
                <a:gd name="connsiteX0" fmla="*/ 54565 w 54565"/>
                <a:gd name="connsiteY0" fmla="*/ 86362 h 86361"/>
                <a:gd name="connsiteX1" fmla="*/ 45144 w 54565"/>
                <a:gd name="connsiteY1" fmla="*/ 86362 h 86361"/>
                <a:gd name="connsiteX2" fmla="*/ 45144 w 54565"/>
                <a:gd name="connsiteY2" fmla="*/ 27479 h 86361"/>
                <a:gd name="connsiteX3" fmla="*/ 30227 w 54565"/>
                <a:gd name="connsiteY3" fmla="*/ 8636 h 86361"/>
                <a:gd name="connsiteX4" fmla="*/ 15702 w 54565"/>
                <a:gd name="connsiteY4" fmla="*/ 15702 h 86361"/>
                <a:gd name="connsiteX5" fmla="*/ 10206 w 54565"/>
                <a:gd name="connsiteY5" fmla="*/ 34937 h 86361"/>
                <a:gd name="connsiteX6" fmla="*/ 10206 w 54565"/>
                <a:gd name="connsiteY6" fmla="*/ 86362 h 86361"/>
                <a:gd name="connsiteX7" fmla="*/ 785 w 54565"/>
                <a:gd name="connsiteY7" fmla="*/ 86362 h 86361"/>
                <a:gd name="connsiteX8" fmla="*/ 785 w 54565"/>
                <a:gd name="connsiteY8" fmla="*/ 23946 h 86361"/>
                <a:gd name="connsiteX9" fmla="*/ 0 w 54565"/>
                <a:gd name="connsiteY9" fmla="*/ 1570 h 86361"/>
                <a:gd name="connsiteX10" fmla="*/ 8636 w 54565"/>
                <a:gd name="connsiteY10" fmla="*/ 1570 h 86361"/>
                <a:gd name="connsiteX11" fmla="*/ 9029 w 54565"/>
                <a:gd name="connsiteY11" fmla="*/ 13739 h 86361"/>
                <a:gd name="connsiteX12" fmla="*/ 31012 w 54565"/>
                <a:gd name="connsiteY12" fmla="*/ 0 h 86361"/>
                <a:gd name="connsiteX13" fmla="*/ 48284 w 54565"/>
                <a:gd name="connsiteY13" fmla="*/ 7066 h 86361"/>
                <a:gd name="connsiteX14" fmla="*/ 54565 w 54565"/>
                <a:gd name="connsiteY14" fmla="*/ 27086 h 86361"/>
                <a:gd name="connsiteX15" fmla="*/ 54565 w 54565"/>
                <a:gd name="connsiteY15" fmla="*/ 86362 h 8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65" h="86361">
                  <a:moveTo>
                    <a:pt x="54565" y="86362"/>
                  </a:moveTo>
                  <a:lnTo>
                    <a:pt x="45144" y="86362"/>
                  </a:lnTo>
                  <a:lnTo>
                    <a:pt x="45144" y="27479"/>
                  </a:lnTo>
                  <a:cubicBezTo>
                    <a:pt x="45144" y="14917"/>
                    <a:pt x="40041" y="8636"/>
                    <a:pt x="30227" y="8636"/>
                  </a:cubicBezTo>
                  <a:cubicBezTo>
                    <a:pt x="24338" y="8636"/>
                    <a:pt x="19235" y="10992"/>
                    <a:pt x="15702" y="15702"/>
                  </a:cubicBezTo>
                  <a:cubicBezTo>
                    <a:pt x="12169" y="20413"/>
                    <a:pt x="10206" y="26694"/>
                    <a:pt x="10206" y="34937"/>
                  </a:cubicBezTo>
                  <a:lnTo>
                    <a:pt x="10206" y="86362"/>
                  </a:lnTo>
                  <a:lnTo>
                    <a:pt x="785" y="86362"/>
                  </a:lnTo>
                  <a:lnTo>
                    <a:pt x="785" y="23946"/>
                  </a:lnTo>
                  <a:cubicBezTo>
                    <a:pt x="785" y="17665"/>
                    <a:pt x="393" y="10206"/>
                    <a:pt x="0" y="1570"/>
                  </a:cubicBezTo>
                  <a:lnTo>
                    <a:pt x="8636" y="1570"/>
                  </a:lnTo>
                  <a:cubicBezTo>
                    <a:pt x="8636" y="1963"/>
                    <a:pt x="8636" y="5888"/>
                    <a:pt x="9029" y="13739"/>
                  </a:cubicBezTo>
                  <a:cubicBezTo>
                    <a:pt x="13739" y="4711"/>
                    <a:pt x="21198" y="0"/>
                    <a:pt x="31012" y="0"/>
                  </a:cubicBezTo>
                  <a:cubicBezTo>
                    <a:pt x="38470" y="0"/>
                    <a:pt x="43966" y="2355"/>
                    <a:pt x="48284" y="7066"/>
                  </a:cubicBezTo>
                  <a:cubicBezTo>
                    <a:pt x="52602" y="11777"/>
                    <a:pt x="54565" y="18450"/>
                    <a:pt x="54565" y="27086"/>
                  </a:cubicBezTo>
                  <a:lnTo>
                    <a:pt x="54565" y="86362"/>
                  </a:lnTo>
                  <a:close/>
                </a:path>
              </a:pathLst>
            </a:custGeom>
            <a:grpFill/>
            <a:ln w="3916" cap="flat">
              <a:noFill/>
              <a:prstDash val="solid"/>
              <a:miter/>
            </a:ln>
          </p:spPr>
          <p:txBody>
            <a:bodyPr rtlCol="0" anchor="ctr"/>
            <a:lstStyle/>
            <a:p>
              <a:endParaRPr lang="pl-PL"/>
            </a:p>
          </p:txBody>
        </p:sp>
        <p:sp>
          <p:nvSpPr>
            <p:cNvPr id="23" name="Dowolny kształt: kształt 22">
              <a:extLst>
                <a:ext uri="{FF2B5EF4-FFF2-40B4-BE49-F238E27FC236}">
                  <a16:creationId xmlns:a16="http://schemas.microsoft.com/office/drawing/2014/main" id="{2F58C381-149E-438C-9C90-83335DA2967E}"/>
                </a:ext>
              </a:extLst>
            </p:cNvPr>
            <p:cNvSpPr/>
            <p:nvPr/>
          </p:nvSpPr>
          <p:spPr>
            <a:xfrm>
              <a:off x="2381873" y="650728"/>
              <a:ext cx="39255" cy="105596"/>
            </a:xfrm>
            <a:custGeom>
              <a:avLst/>
              <a:gdLst>
                <a:gd name="connsiteX0" fmla="*/ 38863 w 39255"/>
                <a:gd name="connsiteY0" fmla="*/ 103634 h 105596"/>
                <a:gd name="connsiteX1" fmla="*/ 29049 w 39255"/>
                <a:gd name="connsiteY1" fmla="*/ 105597 h 105596"/>
                <a:gd name="connsiteX2" fmla="*/ 14917 w 39255"/>
                <a:gd name="connsiteY2" fmla="*/ 98531 h 105596"/>
                <a:gd name="connsiteX3" fmla="*/ 12562 w 39255"/>
                <a:gd name="connsiteY3" fmla="*/ 78118 h 105596"/>
                <a:gd name="connsiteX4" fmla="*/ 12562 w 39255"/>
                <a:gd name="connsiteY4" fmla="*/ 28264 h 105596"/>
                <a:gd name="connsiteX5" fmla="*/ 0 w 39255"/>
                <a:gd name="connsiteY5" fmla="*/ 28264 h 105596"/>
                <a:gd name="connsiteX6" fmla="*/ 0 w 39255"/>
                <a:gd name="connsiteY6" fmla="*/ 20020 h 105596"/>
                <a:gd name="connsiteX7" fmla="*/ 12562 w 39255"/>
                <a:gd name="connsiteY7" fmla="*/ 20020 h 105596"/>
                <a:gd name="connsiteX8" fmla="*/ 12562 w 39255"/>
                <a:gd name="connsiteY8" fmla="*/ 2748 h 105596"/>
                <a:gd name="connsiteX9" fmla="*/ 21983 w 39255"/>
                <a:gd name="connsiteY9" fmla="*/ 0 h 105596"/>
                <a:gd name="connsiteX10" fmla="*/ 21983 w 39255"/>
                <a:gd name="connsiteY10" fmla="*/ 20020 h 105596"/>
                <a:gd name="connsiteX11" fmla="*/ 39255 w 39255"/>
                <a:gd name="connsiteY11" fmla="*/ 20020 h 105596"/>
                <a:gd name="connsiteX12" fmla="*/ 39255 w 39255"/>
                <a:gd name="connsiteY12" fmla="*/ 28264 h 105596"/>
                <a:gd name="connsiteX13" fmla="*/ 21983 w 39255"/>
                <a:gd name="connsiteY13" fmla="*/ 28264 h 105596"/>
                <a:gd name="connsiteX14" fmla="*/ 21983 w 39255"/>
                <a:gd name="connsiteY14" fmla="*/ 81259 h 105596"/>
                <a:gd name="connsiteX15" fmla="*/ 23161 w 39255"/>
                <a:gd name="connsiteY15" fmla="*/ 91858 h 105596"/>
                <a:gd name="connsiteX16" fmla="*/ 31797 w 39255"/>
                <a:gd name="connsiteY16" fmla="*/ 96568 h 105596"/>
                <a:gd name="connsiteX17" fmla="*/ 38863 w 39255"/>
                <a:gd name="connsiteY17" fmla="*/ 95391 h 105596"/>
                <a:gd name="connsiteX18" fmla="*/ 38863 w 39255"/>
                <a:gd name="connsiteY18" fmla="*/ 103634 h 10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255" h="105596">
                  <a:moveTo>
                    <a:pt x="38863" y="103634"/>
                  </a:moveTo>
                  <a:cubicBezTo>
                    <a:pt x="35330" y="104812"/>
                    <a:pt x="32189" y="105597"/>
                    <a:pt x="29049" y="105597"/>
                  </a:cubicBezTo>
                  <a:cubicBezTo>
                    <a:pt x="21983" y="105597"/>
                    <a:pt x="17272" y="103242"/>
                    <a:pt x="14917" y="98531"/>
                  </a:cubicBezTo>
                  <a:cubicBezTo>
                    <a:pt x="13347" y="94998"/>
                    <a:pt x="12562" y="88325"/>
                    <a:pt x="12562" y="78118"/>
                  </a:cubicBezTo>
                  <a:lnTo>
                    <a:pt x="12562" y="28264"/>
                  </a:lnTo>
                  <a:lnTo>
                    <a:pt x="0" y="28264"/>
                  </a:lnTo>
                  <a:lnTo>
                    <a:pt x="0" y="20020"/>
                  </a:lnTo>
                  <a:lnTo>
                    <a:pt x="12562" y="20020"/>
                  </a:lnTo>
                  <a:lnTo>
                    <a:pt x="12562" y="2748"/>
                  </a:lnTo>
                  <a:lnTo>
                    <a:pt x="21983" y="0"/>
                  </a:lnTo>
                  <a:lnTo>
                    <a:pt x="21983" y="20020"/>
                  </a:lnTo>
                  <a:lnTo>
                    <a:pt x="39255" y="20020"/>
                  </a:lnTo>
                  <a:lnTo>
                    <a:pt x="39255" y="28264"/>
                  </a:lnTo>
                  <a:lnTo>
                    <a:pt x="21983" y="28264"/>
                  </a:lnTo>
                  <a:lnTo>
                    <a:pt x="21983" y="81259"/>
                  </a:lnTo>
                  <a:cubicBezTo>
                    <a:pt x="21983" y="86362"/>
                    <a:pt x="22376" y="89895"/>
                    <a:pt x="23161" y="91858"/>
                  </a:cubicBezTo>
                  <a:cubicBezTo>
                    <a:pt x="24338" y="94998"/>
                    <a:pt x="27479" y="96568"/>
                    <a:pt x="31797" y="96568"/>
                  </a:cubicBezTo>
                  <a:cubicBezTo>
                    <a:pt x="33760" y="96568"/>
                    <a:pt x="36507" y="96176"/>
                    <a:pt x="38863" y="95391"/>
                  </a:cubicBezTo>
                  <a:lnTo>
                    <a:pt x="38863" y="103634"/>
                  </a:lnTo>
                  <a:close/>
                </a:path>
              </a:pathLst>
            </a:custGeom>
            <a:grpFill/>
            <a:ln w="3916" cap="flat">
              <a:noFill/>
              <a:prstDash val="solid"/>
              <a:miter/>
            </a:ln>
          </p:spPr>
          <p:txBody>
            <a:bodyPr rtlCol="0" anchor="ctr"/>
            <a:lstStyle/>
            <a:p>
              <a:endParaRPr lang="pl-PL"/>
            </a:p>
          </p:txBody>
        </p:sp>
        <p:sp>
          <p:nvSpPr>
            <p:cNvPr id="24" name="Dowolny kształt: kształt 23">
              <a:extLst>
                <a:ext uri="{FF2B5EF4-FFF2-40B4-BE49-F238E27FC236}">
                  <a16:creationId xmlns:a16="http://schemas.microsoft.com/office/drawing/2014/main" id="{10716DFE-A02E-446C-A50B-75EC520C48C2}"/>
                </a:ext>
              </a:extLst>
            </p:cNvPr>
            <p:cNvSpPr/>
            <p:nvPr/>
          </p:nvSpPr>
          <p:spPr>
            <a:xfrm>
              <a:off x="2434868" y="669178"/>
              <a:ext cx="32189" cy="85969"/>
            </a:xfrm>
            <a:custGeom>
              <a:avLst/>
              <a:gdLst>
                <a:gd name="connsiteX0" fmla="*/ 32189 w 32189"/>
                <a:gd name="connsiteY0" fmla="*/ 10206 h 85969"/>
                <a:gd name="connsiteX1" fmla="*/ 29442 w 32189"/>
                <a:gd name="connsiteY1" fmla="*/ 10206 h 85969"/>
                <a:gd name="connsiteX2" fmla="*/ 15702 w 32189"/>
                <a:gd name="connsiteY2" fmla="*/ 16095 h 85969"/>
                <a:gd name="connsiteX3" fmla="*/ 10206 w 32189"/>
                <a:gd name="connsiteY3" fmla="*/ 34545 h 85969"/>
                <a:gd name="connsiteX4" fmla="*/ 10206 w 32189"/>
                <a:gd name="connsiteY4" fmla="*/ 85969 h 85969"/>
                <a:gd name="connsiteX5" fmla="*/ 785 w 32189"/>
                <a:gd name="connsiteY5" fmla="*/ 85969 h 85969"/>
                <a:gd name="connsiteX6" fmla="*/ 785 w 32189"/>
                <a:gd name="connsiteY6" fmla="*/ 23946 h 85969"/>
                <a:gd name="connsiteX7" fmla="*/ 0 w 32189"/>
                <a:gd name="connsiteY7" fmla="*/ 1570 h 85969"/>
                <a:gd name="connsiteX8" fmla="*/ 8636 w 32189"/>
                <a:gd name="connsiteY8" fmla="*/ 1570 h 85969"/>
                <a:gd name="connsiteX9" fmla="*/ 9029 w 32189"/>
                <a:gd name="connsiteY9" fmla="*/ 16095 h 85969"/>
                <a:gd name="connsiteX10" fmla="*/ 31797 w 32189"/>
                <a:gd name="connsiteY10" fmla="*/ 0 h 85969"/>
                <a:gd name="connsiteX11" fmla="*/ 31797 w 32189"/>
                <a:gd name="connsiteY11" fmla="*/ 10206 h 8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89" h="85969">
                  <a:moveTo>
                    <a:pt x="32189" y="10206"/>
                  </a:moveTo>
                  <a:lnTo>
                    <a:pt x="29442" y="10206"/>
                  </a:lnTo>
                  <a:cubicBezTo>
                    <a:pt x="23553" y="10206"/>
                    <a:pt x="19235" y="12169"/>
                    <a:pt x="15702" y="16095"/>
                  </a:cubicBezTo>
                  <a:cubicBezTo>
                    <a:pt x="12169" y="20413"/>
                    <a:pt x="10206" y="26694"/>
                    <a:pt x="10206" y="34545"/>
                  </a:cubicBezTo>
                  <a:lnTo>
                    <a:pt x="10206" y="85969"/>
                  </a:lnTo>
                  <a:lnTo>
                    <a:pt x="785" y="85969"/>
                  </a:lnTo>
                  <a:lnTo>
                    <a:pt x="785" y="23946"/>
                  </a:lnTo>
                  <a:cubicBezTo>
                    <a:pt x="785" y="17665"/>
                    <a:pt x="392" y="10206"/>
                    <a:pt x="0" y="1570"/>
                  </a:cubicBezTo>
                  <a:lnTo>
                    <a:pt x="8636" y="1570"/>
                  </a:lnTo>
                  <a:cubicBezTo>
                    <a:pt x="9029" y="5888"/>
                    <a:pt x="9029" y="10992"/>
                    <a:pt x="9029" y="16095"/>
                  </a:cubicBezTo>
                  <a:cubicBezTo>
                    <a:pt x="13347" y="5888"/>
                    <a:pt x="20805" y="393"/>
                    <a:pt x="31797" y="0"/>
                  </a:cubicBezTo>
                  <a:lnTo>
                    <a:pt x="31797" y="10206"/>
                  </a:lnTo>
                  <a:close/>
                </a:path>
              </a:pathLst>
            </a:custGeom>
            <a:grpFill/>
            <a:ln w="3916" cap="flat">
              <a:noFill/>
              <a:prstDash val="solid"/>
              <a:miter/>
            </a:ln>
          </p:spPr>
          <p:txBody>
            <a:bodyPr rtlCol="0" anchor="ctr"/>
            <a:lstStyle/>
            <a:p>
              <a:endParaRPr lang="pl-PL"/>
            </a:p>
          </p:txBody>
        </p:sp>
        <p:sp>
          <p:nvSpPr>
            <p:cNvPr id="25" name="Dowolny kształt: kształt 24">
              <a:extLst>
                <a:ext uri="{FF2B5EF4-FFF2-40B4-BE49-F238E27FC236}">
                  <a16:creationId xmlns:a16="http://schemas.microsoft.com/office/drawing/2014/main" id="{A59264FE-F1E5-43A2-8019-2F3D600F7ECD}"/>
                </a:ext>
              </a:extLst>
            </p:cNvPr>
            <p:cNvSpPr/>
            <p:nvPr/>
          </p:nvSpPr>
          <p:spPr>
            <a:xfrm>
              <a:off x="2479226" y="670356"/>
              <a:ext cx="54565" cy="86754"/>
            </a:xfrm>
            <a:custGeom>
              <a:avLst/>
              <a:gdLst>
                <a:gd name="connsiteX0" fmla="*/ 54565 w 54565"/>
                <a:gd name="connsiteY0" fmla="*/ 85184 h 86754"/>
                <a:gd name="connsiteX1" fmla="*/ 45929 w 54565"/>
                <a:gd name="connsiteY1" fmla="*/ 85184 h 86754"/>
                <a:gd name="connsiteX2" fmla="*/ 45536 w 54565"/>
                <a:gd name="connsiteY2" fmla="*/ 73015 h 86754"/>
                <a:gd name="connsiteX3" fmla="*/ 23553 w 54565"/>
                <a:gd name="connsiteY3" fmla="*/ 86754 h 86754"/>
                <a:gd name="connsiteX4" fmla="*/ 6281 w 54565"/>
                <a:gd name="connsiteY4" fmla="*/ 79688 h 86754"/>
                <a:gd name="connsiteX5" fmla="*/ 0 w 54565"/>
                <a:gd name="connsiteY5" fmla="*/ 59668 h 86754"/>
                <a:gd name="connsiteX6" fmla="*/ 0 w 54565"/>
                <a:gd name="connsiteY6" fmla="*/ 0 h 86754"/>
                <a:gd name="connsiteX7" fmla="*/ 9421 w 54565"/>
                <a:gd name="connsiteY7" fmla="*/ 0 h 86754"/>
                <a:gd name="connsiteX8" fmla="*/ 9421 w 54565"/>
                <a:gd name="connsiteY8" fmla="*/ 58883 h 86754"/>
                <a:gd name="connsiteX9" fmla="*/ 24338 w 54565"/>
                <a:gd name="connsiteY9" fmla="*/ 77726 h 86754"/>
                <a:gd name="connsiteX10" fmla="*/ 38863 w 54565"/>
                <a:gd name="connsiteY10" fmla="*/ 70660 h 86754"/>
                <a:gd name="connsiteX11" fmla="*/ 44358 w 54565"/>
                <a:gd name="connsiteY11" fmla="*/ 51424 h 86754"/>
                <a:gd name="connsiteX12" fmla="*/ 44358 w 54565"/>
                <a:gd name="connsiteY12" fmla="*/ 0 h 86754"/>
                <a:gd name="connsiteX13" fmla="*/ 53780 w 54565"/>
                <a:gd name="connsiteY13" fmla="*/ 0 h 86754"/>
                <a:gd name="connsiteX14" fmla="*/ 53780 w 54565"/>
                <a:gd name="connsiteY14" fmla="*/ 62416 h 86754"/>
                <a:gd name="connsiteX15" fmla="*/ 54565 w 54565"/>
                <a:gd name="connsiteY15" fmla="*/ 85184 h 8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65" h="86754">
                  <a:moveTo>
                    <a:pt x="54565" y="85184"/>
                  </a:moveTo>
                  <a:lnTo>
                    <a:pt x="45929" y="85184"/>
                  </a:lnTo>
                  <a:cubicBezTo>
                    <a:pt x="45929" y="84399"/>
                    <a:pt x="45536" y="80473"/>
                    <a:pt x="45536" y="73015"/>
                  </a:cubicBezTo>
                  <a:cubicBezTo>
                    <a:pt x="40826" y="82044"/>
                    <a:pt x="33367" y="86754"/>
                    <a:pt x="23553" y="86754"/>
                  </a:cubicBezTo>
                  <a:cubicBezTo>
                    <a:pt x="16095" y="86754"/>
                    <a:pt x="10599" y="84399"/>
                    <a:pt x="6281" y="79688"/>
                  </a:cubicBezTo>
                  <a:cubicBezTo>
                    <a:pt x="1963" y="74978"/>
                    <a:pt x="0" y="68304"/>
                    <a:pt x="0" y="59668"/>
                  </a:cubicBezTo>
                  <a:lnTo>
                    <a:pt x="0" y="0"/>
                  </a:lnTo>
                  <a:lnTo>
                    <a:pt x="9421" y="0"/>
                  </a:lnTo>
                  <a:lnTo>
                    <a:pt x="9421" y="58883"/>
                  </a:lnTo>
                  <a:cubicBezTo>
                    <a:pt x="9421" y="71445"/>
                    <a:pt x="14525" y="77726"/>
                    <a:pt x="24338" y="77726"/>
                  </a:cubicBezTo>
                  <a:cubicBezTo>
                    <a:pt x="30227" y="77726"/>
                    <a:pt x="35330" y="75370"/>
                    <a:pt x="38863" y="70660"/>
                  </a:cubicBezTo>
                  <a:cubicBezTo>
                    <a:pt x="42396" y="65949"/>
                    <a:pt x="44358" y="59668"/>
                    <a:pt x="44358" y="51424"/>
                  </a:cubicBezTo>
                  <a:lnTo>
                    <a:pt x="44358" y="0"/>
                  </a:lnTo>
                  <a:lnTo>
                    <a:pt x="53780" y="0"/>
                  </a:lnTo>
                  <a:lnTo>
                    <a:pt x="53780" y="62416"/>
                  </a:lnTo>
                  <a:cubicBezTo>
                    <a:pt x="53780" y="69482"/>
                    <a:pt x="53780" y="76940"/>
                    <a:pt x="54565" y="85184"/>
                  </a:cubicBezTo>
                  <a:close/>
                </a:path>
              </a:pathLst>
            </a:custGeom>
            <a:grpFill/>
            <a:ln w="3916" cap="flat">
              <a:noFill/>
              <a:prstDash val="solid"/>
              <a:miter/>
            </a:ln>
          </p:spPr>
          <p:txBody>
            <a:bodyPr rtlCol="0" anchor="ctr"/>
            <a:lstStyle/>
            <a:p>
              <a:endParaRPr lang="pl-PL"/>
            </a:p>
          </p:txBody>
        </p:sp>
        <p:sp>
          <p:nvSpPr>
            <p:cNvPr id="26" name="Dowolny kształt: kształt 25">
              <a:extLst>
                <a:ext uri="{FF2B5EF4-FFF2-40B4-BE49-F238E27FC236}">
                  <a16:creationId xmlns:a16="http://schemas.microsoft.com/office/drawing/2014/main" id="{62C6DB99-A34D-43F2-A4C5-1A181708AA62}"/>
                </a:ext>
              </a:extLst>
            </p:cNvPr>
            <p:cNvSpPr/>
            <p:nvPr/>
          </p:nvSpPr>
          <p:spPr>
            <a:xfrm>
              <a:off x="2557345" y="669178"/>
              <a:ext cx="91857" cy="86361"/>
            </a:xfrm>
            <a:custGeom>
              <a:avLst/>
              <a:gdLst>
                <a:gd name="connsiteX0" fmla="*/ 91857 w 91857"/>
                <a:gd name="connsiteY0" fmla="*/ 86362 h 86361"/>
                <a:gd name="connsiteX1" fmla="*/ 82436 w 91857"/>
                <a:gd name="connsiteY1" fmla="*/ 86362 h 86361"/>
                <a:gd name="connsiteX2" fmla="*/ 82436 w 91857"/>
                <a:gd name="connsiteY2" fmla="*/ 27479 h 86361"/>
                <a:gd name="connsiteX3" fmla="*/ 69089 w 91857"/>
                <a:gd name="connsiteY3" fmla="*/ 8636 h 86361"/>
                <a:gd name="connsiteX4" fmla="*/ 56135 w 91857"/>
                <a:gd name="connsiteY4" fmla="*/ 15702 h 86361"/>
                <a:gd name="connsiteX5" fmla="*/ 51032 w 91857"/>
                <a:gd name="connsiteY5" fmla="*/ 34937 h 86361"/>
                <a:gd name="connsiteX6" fmla="*/ 51032 w 91857"/>
                <a:gd name="connsiteY6" fmla="*/ 86362 h 86361"/>
                <a:gd name="connsiteX7" fmla="*/ 41611 w 91857"/>
                <a:gd name="connsiteY7" fmla="*/ 86362 h 86361"/>
                <a:gd name="connsiteX8" fmla="*/ 41611 w 91857"/>
                <a:gd name="connsiteY8" fmla="*/ 27479 h 86361"/>
                <a:gd name="connsiteX9" fmla="*/ 28264 w 91857"/>
                <a:gd name="connsiteY9" fmla="*/ 8636 h 86361"/>
                <a:gd name="connsiteX10" fmla="*/ 15309 w 91857"/>
                <a:gd name="connsiteY10" fmla="*/ 15702 h 86361"/>
                <a:gd name="connsiteX11" fmla="*/ 10206 w 91857"/>
                <a:gd name="connsiteY11" fmla="*/ 34937 h 86361"/>
                <a:gd name="connsiteX12" fmla="*/ 10206 w 91857"/>
                <a:gd name="connsiteY12" fmla="*/ 86362 h 86361"/>
                <a:gd name="connsiteX13" fmla="*/ 785 w 91857"/>
                <a:gd name="connsiteY13" fmla="*/ 86362 h 86361"/>
                <a:gd name="connsiteX14" fmla="*/ 785 w 91857"/>
                <a:gd name="connsiteY14" fmla="*/ 23946 h 86361"/>
                <a:gd name="connsiteX15" fmla="*/ 0 w 91857"/>
                <a:gd name="connsiteY15" fmla="*/ 1570 h 86361"/>
                <a:gd name="connsiteX16" fmla="*/ 8636 w 91857"/>
                <a:gd name="connsiteY16" fmla="*/ 1570 h 86361"/>
                <a:gd name="connsiteX17" fmla="*/ 9029 w 91857"/>
                <a:gd name="connsiteY17" fmla="*/ 13739 h 86361"/>
                <a:gd name="connsiteX18" fmla="*/ 29049 w 91857"/>
                <a:gd name="connsiteY18" fmla="*/ 0 h 86361"/>
                <a:gd name="connsiteX19" fmla="*/ 41218 w 91857"/>
                <a:gd name="connsiteY19" fmla="*/ 3533 h 86361"/>
                <a:gd name="connsiteX20" fmla="*/ 48676 w 91857"/>
                <a:gd name="connsiteY20" fmla="*/ 13347 h 86361"/>
                <a:gd name="connsiteX21" fmla="*/ 70267 w 91857"/>
                <a:gd name="connsiteY21" fmla="*/ 0 h 86361"/>
                <a:gd name="connsiteX22" fmla="*/ 85969 w 91857"/>
                <a:gd name="connsiteY22" fmla="*/ 7066 h 86361"/>
                <a:gd name="connsiteX23" fmla="*/ 91857 w 91857"/>
                <a:gd name="connsiteY23" fmla="*/ 27086 h 86361"/>
                <a:gd name="connsiteX24" fmla="*/ 91857 w 91857"/>
                <a:gd name="connsiteY24" fmla="*/ 86362 h 8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857" h="86361">
                  <a:moveTo>
                    <a:pt x="91857" y="86362"/>
                  </a:moveTo>
                  <a:lnTo>
                    <a:pt x="82436" y="86362"/>
                  </a:lnTo>
                  <a:lnTo>
                    <a:pt x="82436" y="27479"/>
                  </a:lnTo>
                  <a:cubicBezTo>
                    <a:pt x="82436" y="14917"/>
                    <a:pt x="78118" y="8636"/>
                    <a:pt x="69089" y="8636"/>
                  </a:cubicBezTo>
                  <a:cubicBezTo>
                    <a:pt x="63594" y="8636"/>
                    <a:pt x="59275" y="10992"/>
                    <a:pt x="56135" y="15702"/>
                  </a:cubicBezTo>
                  <a:cubicBezTo>
                    <a:pt x="52602" y="20413"/>
                    <a:pt x="51032" y="26694"/>
                    <a:pt x="51032" y="34937"/>
                  </a:cubicBezTo>
                  <a:lnTo>
                    <a:pt x="51032" y="86362"/>
                  </a:lnTo>
                  <a:lnTo>
                    <a:pt x="41611" y="86362"/>
                  </a:lnTo>
                  <a:lnTo>
                    <a:pt x="41611" y="27479"/>
                  </a:lnTo>
                  <a:cubicBezTo>
                    <a:pt x="41611" y="14917"/>
                    <a:pt x="37293" y="8636"/>
                    <a:pt x="28264" y="8636"/>
                  </a:cubicBezTo>
                  <a:cubicBezTo>
                    <a:pt x="22768" y="8636"/>
                    <a:pt x="18450" y="10992"/>
                    <a:pt x="15309" y="15702"/>
                  </a:cubicBezTo>
                  <a:cubicBezTo>
                    <a:pt x="11777" y="20413"/>
                    <a:pt x="10206" y="26694"/>
                    <a:pt x="10206" y="34937"/>
                  </a:cubicBezTo>
                  <a:lnTo>
                    <a:pt x="10206" y="86362"/>
                  </a:lnTo>
                  <a:lnTo>
                    <a:pt x="785" y="86362"/>
                  </a:lnTo>
                  <a:lnTo>
                    <a:pt x="785" y="23946"/>
                  </a:lnTo>
                  <a:cubicBezTo>
                    <a:pt x="785" y="17665"/>
                    <a:pt x="392" y="10206"/>
                    <a:pt x="0" y="1570"/>
                  </a:cubicBezTo>
                  <a:lnTo>
                    <a:pt x="8636" y="1570"/>
                  </a:lnTo>
                  <a:cubicBezTo>
                    <a:pt x="8636" y="1963"/>
                    <a:pt x="8636" y="5888"/>
                    <a:pt x="9029" y="13739"/>
                  </a:cubicBezTo>
                  <a:cubicBezTo>
                    <a:pt x="13739" y="4711"/>
                    <a:pt x="20413" y="0"/>
                    <a:pt x="29049" y="0"/>
                  </a:cubicBezTo>
                  <a:cubicBezTo>
                    <a:pt x="33760" y="0"/>
                    <a:pt x="37685" y="1178"/>
                    <a:pt x="41218" y="3533"/>
                  </a:cubicBezTo>
                  <a:cubicBezTo>
                    <a:pt x="44751" y="5888"/>
                    <a:pt x="47106" y="9029"/>
                    <a:pt x="48676" y="13347"/>
                  </a:cubicBezTo>
                  <a:cubicBezTo>
                    <a:pt x="54172" y="4318"/>
                    <a:pt x="61238" y="0"/>
                    <a:pt x="70267" y="0"/>
                  </a:cubicBezTo>
                  <a:cubicBezTo>
                    <a:pt x="76940" y="0"/>
                    <a:pt x="82436" y="2355"/>
                    <a:pt x="85969" y="7066"/>
                  </a:cubicBezTo>
                  <a:cubicBezTo>
                    <a:pt x="89895" y="11777"/>
                    <a:pt x="91857" y="18450"/>
                    <a:pt x="91857" y="27086"/>
                  </a:cubicBezTo>
                  <a:lnTo>
                    <a:pt x="91857" y="86362"/>
                  </a:lnTo>
                  <a:close/>
                </a:path>
              </a:pathLst>
            </a:custGeom>
            <a:grpFill/>
            <a:ln w="3916" cap="flat">
              <a:noFill/>
              <a:prstDash val="solid"/>
              <a:miter/>
            </a:ln>
          </p:spPr>
          <p:txBody>
            <a:bodyPr rtlCol="0" anchor="ctr"/>
            <a:lstStyle/>
            <a:p>
              <a:endParaRPr lang="pl-PL"/>
            </a:p>
          </p:txBody>
        </p:sp>
        <p:sp>
          <p:nvSpPr>
            <p:cNvPr id="27" name="Dowolny kształt: kształt 26">
              <a:extLst>
                <a:ext uri="{FF2B5EF4-FFF2-40B4-BE49-F238E27FC236}">
                  <a16:creationId xmlns:a16="http://schemas.microsoft.com/office/drawing/2014/main" id="{B1FF10A8-7529-4214-A09D-8558DC5CAF55}"/>
                </a:ext>
              </a:extLst>
            </p:cNvPr>
            <p:cNvSpPr/>
            <p:nvPr/>
          </p:nvSpPr>
          <p:spPr>
            <a:xfrm>
              <a:off x="1488814" y="840724"/>
              <a:ext cx="58490" cy="116588"/>
            </a:xfrm>
            <a:custGeom>
              <a:avLst/>
              <a:gdLst>
                <a:gd name="connsiteX0" fmla="*/ 58490 w 58490"/>
                <a:gd name="connsiteY0" fmla="*/ 82044 h 116588"/>
                <a:gd name="connsiteX1" fmla="*/ 48284 w 58490"/>
                <a:gd name="connsiteY1" fmla="*/ 108345 h 116588"/>
                <a:gd name="connsiteX2" fmla="*/ 16487 w 58490"/>
                <a:gd name="connsiteY2" fmla="*/ 116588 h 116588"/>
                <a:gd name="connsiteX3" fmla="*/ 0 w 58490"/>
                <a:gd name="connsiteY3" fmla="*/ 116588 h 116588"/>
                <a:gd name="connsiteX4" fmla="*/ 0 w 58490"/>
                <a:gd name="connsiteY4" fmla="*/ 0 h 116588"/>
                <a:gd name="connsiteX5" fmla="*/ 21590 w 58490"/>
                <a:gd name="connsiteY5" fmla="*/ 0 h 116588"/>
                <a:gd name="connsiteX6" fmla="*/ 55743 w 58490"/>
                <a:gd name="connsiteY6" fmla="*/ 28656 h 116588"/>
                <a:gd name="connsiteX7" fmla="*/ 36507 w 58490"/>
                <a:gd name="connsiteY7" fmla="*/ 55350 h 116588"/>
                <a:gd name="connsiteX8" fmla="*/ 58490 w 58490"/>
                <a:gd name="connsiteY8" fmla="*/ 82044 h 116588"/>
                <a:gd name="connsiteX9" fmla="*/ 45144 w 58490"/>
                <a:gd name="connsiteY9" fmla="*/ 30227 h 116588"/>
                <a:gd name="connsiteX10" fmla="*/ 38470 w 58490"/>
                <a:gd name="connsiteY10" fmla="*/ 13739 h 116588"/>
                <a:gd name="connsiteX11" fmla="*/ 18843 w 58490"/>
                <a:gd name="connsiteY11" fmla="*/ 9029 h 116588"/>
                <a:gd name="connsiteX12" fmla="*/ 9421 w 58490"/>
                <a:gd name="connsiteY12" fmla="*/ 9029 h 116588"/>
                <a:gd name="connsiteX13" fmla="*/ 9421 w 58490"/>
                <a:gd name="connsiteY13" fmla="*/ 51032 h 116588"/>
                <a:gd name="connsiteX14" fmla="*/ 21198 w 58490"/>
                <a:gd name="connsiteY14" fmla="*/ 51032 h 116588"/>
                <a:gd name="connsiteX15" fmla="*/ 45144 w 58490"/>
                <a:gd name="connsiteY15" fmla="*/ 30227 h 116588"/>
                <a:gd name="connsiteX16" fmla="*/ 47892 w 58490"/>
                <a:gd name="connsiteY16" fmla="*/ 84006 h 116588"/>
                <a:gd name="connsiteX17" fmla="*/ 21198 w 58490"/>
                <a:gd name="connsiteY17" fmla="*/ 60453 h 116588"/>
                <a:gd name="connsiteX18" fmla="*/ 9421 w 58490"/>
                <a:gd name="connsiteY18" fmla="*/ 60453 h 116588"/>
                <a:gd name="connsiteX19" fmla="*/ 9421 w 58490"/>
                <a:gd name="connsiteY19" fmla="*/ 107560 h 116588"/>
                <a:gd name="connsiteX20" fmla="*/ 21198 w 58490"/>
                <a:gd name="connsiteY20" fmla="*/ 107560 h 116588"/>
                <a:gd name="connsiteX21" fmla="*/ 47892 w 58490"/>
                <a:gd name="connsiteY21" fmla="*/ 84006 h 11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490" h="116588">
                  <a:moveTo>
                    <a:pt x="58490" y="82044"/>
                  </a:moveTo>
                  <a:cubicBezTo>
                    <a:pt x="58490" y="94213"/>
                    <a:pt x="54957" y="102849"/>
                    <a:pt x="48284" y="108345"/>
                  </a:cubicBezTo>
                  <a:cubicBezTo>
                    <a:pt x="41611" y="113840"/>
                    <a:pt x="31012" y="116588"/>
                    <a:pt x="16487" y="116588"/>
                  </a:cubicBezTo>
                  <a:lnTo>
                    <a:pt x="0" y="116588"/>
                  </a:lnTo>
                  <a:lnTo>
                    <a:pt x="0" y="0"/>
                  </a:lnTo>
                  <a:lnTo>
                    <a:pt x="21590" y="0"/>
                  </a:lnTo>
                  <a:cubicBezTo>
                    <a:pt x="44358" y="0"/>
                    <a:pt x="55743" y="9421"/>
                    <a:pt x="55743" y="28656"/>
                  </a:cubicBezTo>
                  <a:cubicBezTo>
                    <a:pt x="55743" y="43181"/>
                    <a:pt x="49462" y="52210"/>
                    <a:pt x="36507" y="55350"/>
                  </a:cubicBezTo>
                  <a:cubicBezTo>
                    <a:pt x="51032" y="58490"/>
                    <a:pt x="58490" y="67519"/>
                    <a:pt x="58490" y="82044"/>
                  </a:cubicBezTo>
                  <a:close/>
                  <a:moveTo>
                    <a:pt x="45144" y="30227"/>
                  </a:moveTo>
                  <a:cubicBezTo>
                    <a:pt x="45144" y="22376"/>
                    <a:pt x="42788" y="16880"/>
                    <a:pt x="38470" y="13739"/>
                  </a:cubicBezTo>
                  <a:cubicBezTo>
                    <a:pt x="34545" y="10599"/>
                    <a:pt x="27871" y="9029"/>
                    <a:pt x="18843" y="9029"/>
                  </a:cubicBezTo>
                  <a:lnTo>
                    <a:pt x="9421" y="9029"/>
                  </a:lnTo>
                  <a:lnTo>
                    <a:pt x="9421" y="51032"/>
                  </a:lnTo>
                  <a:lnTo>
                    <a:pt x="21198" y="51032"/>
                  </a:lnTo>
                  <a:cubicBezTo>
                    <a:pt x="37293" y="51032"/>
                    <a:pt x="45144" y="44359"/>
                    <a:pt x="45144" y="30227"/>
                  </a:cubicBezTo>
                  <a:close/>
                  <a:moveTo>
                    <a:pt x="47892" y="84006"/>
                  </a:moveTo>
                  <a:cubicBezTo>
                    <a:pt x="47892" y="68304"/>
                    <a:pt x="38863" y="60453"/>
                    <a:pt x="21198" y="60453"/>
                  </a:cubicBezTo>
                  <a:lnTo>
                    <a:pt x="9421" y="60453"/>
                  </a:lnTo>
                  <a:lnTo>
                    <a:pt x="9421" y="107560"/>
                  </a:lnTo>
                  <a:lnTo>
                    <a:pt x="21198" y="107560"/>
                  </a:lnTo>
                  <a:cubicBezTo>
                    <a:pt x="39255" y="107167"/>
                    <a:pt x="47892" y="99709"/>
                    <a:pt x="47892" y="84006"/>
                  </a:cubicBezTo>
                  <a:close/>
                </a:path>
              </a:pathLst>
            </a:custGeom>
            <a:grpFill/>
            <a:ln w="3916" cap="flat">
              <a:noFill/>
              <a:prstDash val="solid"/>
              <a:miter/>
            </a:ln>
          </p:spPr>
          <p:txBody>
            <a:bodyPr rtlCol="0" anchor="ctr"/>
            <a:lstStyle/>
            <a:p>
              <a:endParaRPr lang="pl-PL"/>
            </a:p>
          </p:txBody>
        </p:sp>
        <p:sp>
          <p:nvSpPr>
            <p:cNvPr id="28" name="Dowolny kształt: kształt 27">
              <a:extLst>
                <a:ext uri="{FF2B5EF4-FFF2-40B4-BE49-F238E27FC236}">
                  <a16:creationId xmlns:a16="http://schemas.microsoft.com/office/drawing/2014/main" id="{9A68E325-75DC-4B3B-A57D-C59015F71F41}"/>
                </a:ext>
              </a:extLst>
            </p:cNvPr>
            <p:cNvSpPr/>
            <p:nvPr/>
          </p:nvSpPr>
          <p:spPr>
            <a:xfrm>
              <a:off x="1558688" y="870950"/>
              <a:ext cx="56920" cy="87931"/>
            </a:xfrm>
            <a:custGeom>
              <a:avLst/>
              <a:gdLst>
                <a:gd name="connsiteX0" fmla="*/ 56920 w 56920"/>
                <a:gd name="connsiteY0" fmla="*/ 86362 h 87931"/>
                <a:gd name="connsiteX1" fmla="*/ 47892 w 56920"/>
                <a:gd name="connsiteY1" fmla="*/ 86362 h 87931"/>
                <a:gd name="connsiteX2" fmla="*/ 46714 w 56920"/>
                <a:gd name="connsiteY2" fmla="*/ 76548 h 87931"/>
                <a:gd name="connsiteX3" fmla="*/ 25516 w 56920"/>
                <a:gd name="connsiteY3" fmla="*/ 87932 h 87931"/>
                <a:gd name="connsiteX4" fmla="*/ 6673 w 56920"/>
                <a:gd name="connsiteY4" fmla="*/ 81259 h 87931"/>
                <a:gd name="connsiteX5" fmla="*/ 0 w 56920"/>
                <a:gd name="connsiteY5" fmla="*/ 62809 h 87931"/>
                <a:gd name="connsiteX6" fmla="*/ 38863 w 56920"/>
                <a:gd name="connsiteY6" fmla="*/ 34937 h 87931"/>
                <a:gd name="connsiteX7" fmla="*/ 47106 w 56920"/>
                <a:gd name="connsiteY7" fmla="*/ 35330 h 87931"/>
                <a:gd name="connsiteX8" fmla="*/ 47106 w 56920"/>
                <a:gd name="connsiteY8" fmla="*/ 29049 h 87931"/>
                <a:gd name="connsiteX9" fmla="*/ 28656 w 56920"/>
                <a:gd name="connsiteY9" fmla="*/ 8636 h 87931"/>
                <a:gd name="connsiteX10" fmla="*/ 9029 w 56920"/>
                <a:gd name="connsiteY10" fmla="*/ 17665 h 87931"/>
                <a:gd name="connsiteX11" fmla="*/ 7066 w 56920"/>
                <a:gd name="connsiteY11" fmla="*/ 7851 h 87931"/>
                <a:gd name="connsiteX12" fmla="*/ 29442 w 56920"/>
                <a:gd name="connsiteY12" fmla="*/ 0 h 87931"/>
                <a:gd name="connsiteX13" fmla="*/ 51032 w 56920"/>
                <a:gd name="connsiteY13" fmla="*/ 8244 h 87931"/>
                <a:gd name="connsiteX14" fmla="*/ 56920 w 56920"/>
                <a:gd name="connsiteY14" fmla="*/ 32974 h 87931"/>
                <a:gd name="connsiteX15" fmla="*/ 56920 w 56920"/>
                <a:gd name="connsiteY15" fmla="*/ 70660 h 87931"/>
                <a:gd name="connsiteX16" fmla="*/ 56920 w 56920"/>
                <a:gd name="connsiteY16" fmla="*/ 86362 h 87931"/>
                <a:gd name="connsiteX17" fmla="*/ 46714 w 56920"/>
                <a:gd name="connsiteY17" fmla="*/ 50247 h 87931"/>
                <a:gd name="connsiteX18" fmla="*/ 46714 w 56920"/>
                <a:gd name="connsiteY18" fmla="*/ 43181 h 87931"/>
                <a:gd name="connsiteX19" fmla="*/ 37293 w 56920"/>
                <a:gd name="connsiteY19" fmla="*/ 42788 h 87931"/>
                <a:gd name="connsiteX20" fmla="*/ 9421 w 56920"/>
                <a:gd name="connsiteY20" fmla="*/ 62416 h 87931"/>
                <a:gd name="connsiteX21" fmla="*/ 13739 w 56920"/>
                <a:gd name="connsiteY21" fmla="*/ 74978 h 87931"/>
                <a:gd name="connsiteX22" fmla="*/ 25516 w 56920"/>
                <a:gd name="connsiteY22" fmla="*/ 79296 h 87931"/>
                <a:gd name="connsiteX23" fmla="*/ 46714 w 56920"/>
                <a:gd name="connsiteY23" fmla="*/ 50247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920" h="87931">
                  <a:moveTo>
                    <a:pt x="56920" y="86362"/>
                  </a:moveTo>
                  <a:lnTo>
                    <a:pt x="47892" y="86362"/>
                  </a:lnTo>
                  <a:lnTo>
                    <a:pt x="46714" y="76548"/>
                  </a:lnTo>
                  <a:cubicBezTo>
                    <a:pt x="42003" y="84006"/>
                    <a:pt x="34937" y="87932"/>
                    <a:pt x="25516" y="87932"/>
                  </a:cubicBezTo>
                  <a:cubicBezTo>
                    <a:pt x="17272" y="87932"/>
                    <a:pt x="10992" y="85577"/>
                    <a:pt x="6673" y="81259"/>
                  </a:cubicBezTo>
                  <a:cubicBezTo>
                    <a:pt x="2355" y="76940"/>
                    <a:pt x="0" y="70660"/>
                    <a:pt x="0" y="62809"/>
                  </a:cubicBezTo>
                  <a:cubicBezTo>
                    <a:pt x="0" y="44359"/>
                    <a:pt x="12954" y="34937"/>
                    <a:pt x="38863" y="34937"/>
                  </a:cubicBezTo>
                  <a:lnTo>
                    <a:pt x="47106" y="35330"/>
                  </a:lnTo>
                  <a:lnTo>
                    <a:pt x="47106" y="29049"/>
                  </a:lnTo>
                  <a:cubicBezTo>
                    <a:pt x="47106" y="15310"/>
                    <a:pt x="40826" y="8636"/>
                    <a:pt x="28656" y="8636"/>
                  </a:cubicBezTo>
                  <a:cubicBezTo>
                    <a:pt x="21198" y="8636"/>
                    <a:pt x="14525" y="11777"/>
                    <a:pt x="9029" y="17665"/>
                  </a:cubicBezTo>
                  <a:lnTo>
                    <a:pt x="7066" y="7851"/>
                  </a:lnTo>
                  <a:cubicBezTo>
                    <a:pt x="13739" y="2748"/>
                    <a:pt x="21198" y="0"/>
                    <a:pt x="29442" y="0"/>
                  </a:cubicBezTo>
                  <a:cubicBezTo>
                    <a:pt x="39648" y="0"/>
                    <a:pt x="46714" y="2748"/>
                    <a:pt x="51032" y="8244"/>
                  </a:cubicBezTo>
                  <a:cubicBezTo>
                    <a:pt x="54957" y="13347"/>
                    <a:pt x="56920" y="21590"/>
                    <a:pt x="56920" y="32974"/>
                  </a:cubicBezTo>
                  <a:lnTo>
                    <a:pt x="56920" y="70660"/>
                  </a:lnTo>
                  <a:cubicBezTo>
                    <a:pt x="56135" y="76548"/>
                    <a:pt x="56528" y="81651"/>
                    <a:pt x="56920" y="86362"/>
                  </a:cubicBezTo>
                  <a:close/>
                  <a:moveTo>
                    <a:pt x="46714" y="50247"/>
                  </a:moveTo>
                  <a:lnTo>
                    <a:pt x="46714" y="43181"/>
                  </a:lnTo>
                  <a:cubicBezTo>
                    <a:pt x="40433" y="42788"/>
                    <a:pt x="37685" y="42788"/>
                    <a:pt x="37293" y="42788"/>
                  </a:cubicBezTo>
                  <a:cubicBezTo>
                    <a:pt x="18843" y="42788"/>
                    <a:pt x="9421" y="49462"/>
                    <a:pt x="9421" y="62416"/>
                  </a:cubicBezTo>
                  <a:cubicBezTo>
                    <a:pt x="9421" y="67519"/>
                    <a:pt x="10992" y="71837"/>
                    <a:pt x="13739" y="74978"/>
                  </a:cubicBezTo>
                  <a:cubicBezTo>
                    <a:pt x="16487" y="78118"/>
                    <a:pt x="20413" y="79296"/>
                    <a:pt x="25516" y="79296"/>
                  </a:cubicBezTo>
                  <a:cubicBezTo>
                    <a:pt x="39648" y="79296"/>
                    <a:pt x="46714" y="69482"/>
                    <a:pt x="46714" y="50247"/>
                  </a:cubicBezTo>
                  <a:close/>
                </a:path>
              </a:pathLst>
            </a:custGeom>
            <a:grpFill/>
            <a:ln w="3916" cap="flat">
              <a:noFill/>
              <a:prstDash val="solid"/>
              <a:miter/>
            </a:ln>
          </p:spPr>
          <p:txBody>
            <a:bodyPr rtlCol="0" anchor="ctr"/>
            <a:lstStyle/>
            <a:p>
              <a:endParaRPr lang="pl-PL"/>
            </a:p>
          </p:txBody>
        </p:sp>
        <p:sp>
          <p:nvSpPr>
            <p:cNvPr id="29" name="Dowolny kształt: kształt 28">
              <a:extLst>
                <a:ext uri="{FF2B5EF4-FFF2-40B4-BE49-F238E27FC236}">
                  <a16:creationId xmlns:a16="http://schemas.microsoft.com/office/drawing/2014/main" id="{599E07BB-C426-4824-870D-D5982A11A9D7}"/>
                </a:ext>
              </a:extLst>
            </p:cNvPr>
            <p:cNvSpPr/>
            <p:nvPr/>
          </p:nvSpPr>
          <p:spPr>
            <a:xfrm>
              <a:off x="1634059" y="832088"/>
              <a:ext cx="58883" cy="126794"/>
            </a:xfrm>
            <a:custGeom>
              <a:avLst/>
              <a:gdLst>
                <a:gd name="connsiteX0" fmla="*/ 58883 w 58883"/>
                <a:gd name="connsiteY0" fmla="*/ 125225 h 126794"/>
                <a:gd name="connsiteX1" fmla="*/ 51032 w 58883"/>
                <a:gd name="connsiteY1" fmla="*/ 125225 h 126794"/>
                <a:gd name="connsiteX2" fmla="*/ 50639 w 58883"/>
                <a:gd name="connsiteY2" fmla="*/ 113055 h 126794"/>
                <a:gd name="connsiteX3" fmla="*/ 29834 w 58883"/>
                <a:gd name="connsiteY3" fmla="*/ 126795 h 126794"/>
                <a:gd name="connsiteX4" fmla="*/ 0 w 58883"/>
                <a:gd name="connsiteY4" fmla="*/ 82829 h 126794"/>
                <a:gd name="connsiteX5" fmla="*/ 29834 w 58883"/>
                <a:gd name="connsiteY5" fmla="*/ 38863 h 126794"/>
                <a:gd name="connsiteX6" fmla="*/ 49462 w 58883"/>
                <a:gd name="connsiteY6" fmla="*/ 51425 h 126794"/>
                <a:gd name="connsiteX7" fmla="*/ 49462 w 58883"/>
                <a:gd name="connsiteY7" fmla="*/ 0 h 126794"/>
                <a:gd name="connsiteX8" fmla="*/ 58883 w 58883"/>
                <a:gd name="connsiteY8" fmla="*/ 0 h 126794"/>
                <a:gd name="connsiteX9" fmla="*/ 58883 w 58883"/>
                <a:gd name="connsiteY9" fmla="*/ 125225 h 126794"/>
                <a:gd name="connsiteX10" fmla="*/ 49462 w 58883"/>
                <a:gd name="connsiteY10" fmla="*/ 88325 h 126794"/>
                <a:gd name="connsiteX11" fmla="*/ 49462 w 58883"/>
                <a:gd name="connsiteY11" fmla="*/ 77333 h 126794"/>
                <a:gd name="connsiteX12" fmla="*/ 44358 w 58883"/>
                <a:gd name="connsiteY12" fmla="*/ 54957 h 126794"/>
                <a:gd name="connsiteX13" fmla="*/ 29834 w 58883"/>
                <a:gd name="connsiteY13" fmla="*/ 47106 h 126794"/>
                <a:gd name="connsiteX14" fmla="*/ 10206 w 58883"/>
                <a:gd name="connsiteY14" fmla="*/ 82436 h 126794"/>
                <a:gd name="connsiteX15" fmla="*/ 29834 w 58883"/>
                <a:gd name="connsiteY15" fmla="*/ 117766 h 126794"/>
                <a:gd name="connsiteX16" fmla="*/ 44358 w 58883"/>
                <a:gd name="connsiteY16" fmla="*/ 109915 h 126794"/>
                <a:gd name="connsiteX17" fmla="*/ 49462 w 58883"/>
                <a:gd name="connsiteY17" fmla="*/ 88325 h 12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883" h="126794">
                  <a:moveTo>
                    <a:pt x="58883" y="125225"/>
                  </a:moveTo>
                  <a:lnTo>
                    <a:pt x="51032" y="125225"/>
                  </a:lnTo>
                  <a:cubicBezTo>
                    <a:pt x="51032" y="124439"/>
                    <a:pt x="50639" y="120121"/>
                    <a:pt x="50639" y="113055"/>
                  </a:cubicBezTo>
                  <a:cubicBezTo>
                    <a:pt x="45144" y="122084"/>
                    <a:pt x="38470" y="126795"/>
                    <a:pt x="29834" y="126795"/>
                  </a:cubicBezTo>
                  <a:cubicBezTo>
                    <a:pt x="9814" y="126795"/>
                    <a:pt x="0" y="112270"/>
                    <a:pt x="0" y="82829"/>
                  </a:cubicBezTo>
                  <a:cubicBezTo>
                    <a:pt x="0" y="53387"/>
                    <a:pt x="9814" y="38863"/>
                    <a:pt x="29834" y="38863"/>
                  </a:cubicBezTo>
                  <a:cubicBezTo>
                    <a:pt x="38078" y="38863"/>
                    <a:pt x="44751" y="43181"/>
                    <a:pt x="49462" y="51425"/>
                  </a:cubicBezTo>
                  <a:lnTo>
                    <a:pt x="49462" y="0"/>
                  </a:lnTo>
                  <a:lnTo>
                    <a:pt x="58883" y="0"/>
                  </a:lnTo>
                  <a:lnTo>
                    <a:pt x="58883" y="125225"/>
                  </a:lnTo>
                  <a:close/>
                  <a:moveTo>
                    <a:pt x="49462" y="88325"/>
                  </a:moveTo>
                  <a:lnTo>
                    <a:pt x="49462" y="77333"/>
                  </a:lnTo>
                  <a:cubicBezTo>
                    <a:pt x="49462" y="67519"/>
                    <a:pt x="47499" y="60453"/>
                    <a:pt x="44358" y="54957"/>
                  </a:cubicBezTo>
                  <a:cubicBezTo>
                    <a:pt x="40826" y="49854"/>
                    <a:pt x="36115" y="47106"/>
                    <a:pt x="29834" y="47106"/>
                  </a:cubicBezTo>
                  <a:cubicBezTo>
                    <a:pt x="16880" y="47106"/>
                    <a:pt x="10206" y="58883"/>
                    <a:pt x="10206" y="82436"/>
                  </a:cubicBezTo>
                  <a:cubicBezTo>
                    <a:pt x="10206" y="105989"/>
                    <a:pt x="16880" y="117766"/>
                    <a:pt x="29834" y="117766"/>
                  </a:cubicBezTo>
                  <a:cubicBezTo>
                    <a:pt x="36115" y="117766"/>
                    <a:pt x="40826" y="115018"/>
                    <a:pt x="44358" y="109915"/>
                  </a:cubicBezTo>
                  <a:cubicBezTo>
                    <a:pt x="47499" y="105204"/>
                    <a:pt x="49462" y="97746"/>
                    <a:pt x="49462" y="88325"/>
                  </a:cubicBezTo>
                  <a:close/>
                </a:path>
              </a:pathLst>
            </a:custGeom>
            <a:grpFill/>
            <a:ln w="3916" cap="flat">
              <a:noFill/>
              <a:prstDash val="solid"/>
              <a:miter/>
            </a:ln>
          </p:spPr>
          <p:txBody>
            <a:bodyPr rtlCol="0" anchor="ctr"/>
            <a:lstStyle/>
            <a:p>
              <a:endParaRPr lang="pl-PL"/>
            </a:p>
          </p:txBody>
        </p:sp>
        <p:sp>
          <p:nvSpPr>
            <p:cNvPr id="30" name="Dowolny kształt: kształt 29">
              <a:extLst>
                <a:ext uri="{FF2B5EF4-FFF2-40B4-BE49-F238E27FC236}">
                  <a16:creationId xmlns:a16="http://schemas.microsoft.com/office/drawing/2014/main" id="{E1DD20BB-F4AB-40AB-9DE1-30F777486E18}"/>
                </a:ext>
              </a:extLst>
            </p:cNvPr>
            <p:cNvSpPr/>
            <p:nvPr/>
          </p:nvSpPr>
          <p:spPr>
            <a:xfrm>
              <a:off x="1710607" y="870950"/>
              <a:ext cx="56920" cy="87931"/>
            </a:xfrm>
            <a:custGeom>
              <a:avLst/>
              <a:gdLst>
                <a:gd name="connsiteX0" fmla="*/ 56920 w 56920"/>
                <a:gd name="connsiteY0" fmla="*/ 86362 h 87931"/>
                <a:gd name="connsiteX1" fmla="*/ 47892 w 56920"/>
                <a:gd name="connsiteY1" fmla="*/ 86362 h 87931"/>
                <a:gd name="connsiteX2" fmla="*/ 46714 w 56920"/>
                <a:gd name="connsiteY2" fmla="*/ 76548 h 87931"/>
                <a:gd name="connsiteX3" fmla="*/ 25516 w 56920"/>
                <a:gd name="connsiteY3" fmla="*/ 87932 h 87931"/>
                <a:gd name="connsiteX4" fmla="*/ 6673 w 56920"/>
                <a:gd name="connsiteY4" fmla="*/ 81259 h 87931"/>
                <a:gd name="connsiteX5" fmla="*/ 0 w 56920"/>
                <a:gd name="connsiteY5" fmla="*/ 62809 h 87931"/>
                <a:gd name="connsiteX6" fmla="*/ 38863 w 56920"/>
                <a:gd name="connsiteY6" fmla="*/ 34937 h 87931"/>
                <a:gd name="connsiteX7" fmla="*/ 47106 w 56920"/>
                <a:gd name="connsiteY7" fmla="*/ 35330 h 87931"/>
                <a:gd name="connsiteX8" fmla="*/ 47106 w 56920"/>
                <a:gd name="connsiteY8" fmla="*/ 29049 h 87931"/>
                <a:gd name="connsiteX9" fmla="*/ 28656 w 56920"/>
                <a:gd name="connsiteY9" fmla="*/ 8636 h 87931"/>
                <a:gd name="connsiteX10" fmla="*/ 9029 w 56920"/>
                <a:gd name="connsiteY10" fmla="*/ 17665 h 87931"/>
                <a:gd name="connsiteX11" fmla="*/ 7066 w 56920"/>
                <a:gd name="connsiteY11" fmla="*/ 7851 h 87931"/>
                <a:gd name="connsiteX12" fmla="*/ 29442 w 56920"/>
                <a:gd name="connsiteY12" fmla="*/ 0 h 87931"/>
                <a:gd name="connsiteX13" fmla="*/ 51032 w 56920"/>
                <a:gd name="connsiteY13" fmla="*/ 8244 h 87931"/>
                <a:gd name="connsiteX14" fmla="*/ 56920 w 56920"/>
                <a:gd name="connsiteY14" fmla="*/ 32974 h 87931"/>
                <a:gd name="connsiteX15" fmla="*/ 56920 w 56920"/>
                <a:gd name="connsiteY15" fmla="*/ 70660 h 87931"/>
                <a:gd name="connsiteX16" fmla="*/ 56920 w 56920"/>
                <a:gd name="connsiteY16" fmla="*/ 86362 h 87931"/>
                <a:gd name="connsiteX17" fmla="*/ 46321 w 56920"/>
                <a:gd name="connsiteY17" fmla="*/ 50247 h 87931"/>
                <a:gd name="connsiteX18" fmla="*/ 46321 w 56920"/>
                <a:gd name="connsiteY18" fmla="*/ 43181 h 87931"/>
                <a:gd name="connsiteX19" fmla="*/ 36900 w 56920"/>
                <a:gd name="connsiteY19" fmla="*/ 42788 h 87931"/>
                <a:gd name="connsiteX20" fmla="*/ 9029 w 56920"/>
                <a:gd name="connsiteY20" fmla="*/ 62416 h 87931"/>
                <a:gd name="connsiteX21" fmla="*/ 13347 w 56920"/>
                <a:gd name="connsiteY21" fmla="*/ 74978 h 87931"/>
                <a:gd name="connsiteX22" fmla="*/ 25123 w 56920"/>
                <a:gd name="connsiteY22" fmla="*/ 79296 h 87931"/>
                <a:gd name="connsiteX23" fmla="*/ 46321 w 56920"/>
                <a:gd name="connsiteY23" fmla="*/ 50247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920" h="87931">
                  <a:moveTo>
                    <a:pt x="56920" y="86362"/>
                  </a:moveTo>
                  <a:lnTo>
                    <a:pt x="47892" y="86362"/>
                  </a:lnTo>
                  <a:lnTo>
                    <a:pt x="46714" y="76548"/>
                  </a:lnTo>
                  <a:cubicBezTo>
                    <a:pt x="42003" y="84006"/>
                    <a:pt x="34937" y="87932"/>
                    <a:pt x="25516" y="87932"/>
                  </a:cubicBezTo>
                  <a:cubicBezTo>
                    <a:pt x="17272" y="87932"/>
                    <a:pt x="10991" y="85577"/>
                    <a:pt x="6673" y="81259"/>
                  </a:cubicBezTo>
                  <a:cubicBezTo>
                    <a:pt x="2355" y="76940"/>
                    <a:pt x="0" y="70660"/>
                    <a:pt x="0" y="62809"/>
                  </a:cubicBezTo>
                  <a:cubicBezTo>
                    <a:pt x="0" y="44359"/>
                    <a:pt x="12954" y="34937"/>
                    <a:pt x="38863" y="34937"/>
                  </a:cubicBezTo>
                  <a:lnTo>
                    <a:pt x="47106" y="35330"/>
                  </a:lnTo>
                  <a:lnTo>
                    <a:pt x="47106" y="29049"/>
                  </a:lnTo>
                  <a:cubicBezTo>
                    <a:pt x="47106" y="15310"/>
                    <a:pt x="40826" y="8636"/>
                    <a:pt x="28656" y="8636"/>
                  </a:cubicBezTo>
                  <a:cubicBezTo>
                    <a:pt x="21198" y="8636"/>
                    <a:pt x="14525" y="11777"/>
                    <a:pt x="9029" y="17665"/>
                  </a:cubicBezTo>
                  <a:lnTo>
                    <a:pt x="7066" y="7851"/>
                  </a:lnTo>
                  <a:cubicBezTo>
                    <a:pt x="13739" y="2748"/>
                    <a:pt x="21198" y="0"/>
                    <a:pt x="29442" y="0"/>
                  </a:cubicBezTo>
                  <a:cubicBezTo>
                    <a:pt x="39648" y="0"/>
                    <a:pt x="46714" y="2748"/>
                    <a:pt x="51032" y="8244"/>
                  </a:cubicBezTo>
                  <a:cubicBezTo>
                    <a:pt x="54957" y="13347"/>
                    <a:pt x="56920" y="21590"/>
                    <a:pt x="56920" y="32974"/>
                  </a:cubicBezTo>
                  <a:lnTo>
                    <a:pt x="56920" y="70660"/>
                  </a:lnTo>
                  <a:cubicBezTo>
                    <a:pt x="55743" y="76548"/>
                    <a:pt x="56135" y="81651"/>
                    <a:pt x="56920" y="86362"/>
                  </a:cubicBezTo>
                  <a:close/>
                  <a:moveTo>
                    <a:pt x="46321" y="50247"/>
                  </a:moveTo>
                  <a:lnTo>
                    <a:pt x="46321" y="43181"/>
                  </a:lnTo>
                  <a:cubicBezTo>
                    <a:pt x="40433" y="42788"/>
                    <a:pt x="37293" y="42788"/>
                    <a:pt x="36900" y="42788"/>
                  </a:cubicBezTo>
                  <a:cubicBezTo>
                    <a:pt x="18450" y="42788"/>
                    <a:pt x="9029" y="49462"/>
                    <a:pt x="9029" y="62416"/>
                  </a:cubicBezTo>
                  <a:cubicBezTo>
                    <a:pt x="9029" y="67519"/>
                    <a:pt x="10599" y="71837"/>
                    <a:pt x="13347" y="74978"/>
                  </a:cubicBezTo>
                  <a:cubicBezTo>
                    <a:pt x="16095" y="78118"/>
                    <a:pt x="20020" y="79296"/>
                    <a:pt x="25123" y="79296"/>
                  </a:cubicBezTo>
                  <a:cubicBezTo>
                    <a:pt x="39648" y="79296"/>
                    <a:pt x="46321" y="69482"/>
                    <a:pt x="46321" y="50247"/>
                  </a:cubicBezTo>
                  <a:close/>
                </a:path>
              </a:pathLst>
            </a:custGeom>
            <a:grpFill/>
            <a:ln w="3916" cap="flat">
              <a:noFill/>
              <a:prstDash val="solid"/>
              <a:miter/>
            </a:ln>
          </p:spPr>
          <p:txBody>
            <a:bodyPr rtlCol="0" anchor="ctr"/>
            <a:lstStyle/>
            <a:p>
              <a:endParaRPr lang="pl-PL"/>
            </a:p>
          </p:txBody>
        </p:sp>
        <p:sp>
          <p:nvSpPr>
            <p:cNvPr id="31" name="Dowolny kształt: kształt 30">
              <a:extLst>
                <a:ext uri="{FF2B5EF4-FFF2-40B4-BE49-F238E27FC236}">
                  <a16:creationId xmlns:a16="http://schemas.microsoft.com/office/drawing/2014/main" id="{5B14DB0F-EBA7-40BA-A4B9-623F52357839}"/>
                </a:ext>
              </a:extLst>
            </p:cNvPr>
            <p:cNvSpPr/>
            <p:nvPr/>
          </p:nvSpPr>
          <p:spPr>
            <a:xfrm>
              <a:off x="1789903" y="838761"/>
              <a:ext cx="54564" cy="118551"/>
            </a:xfrm>
            <a:custGeom>
              <a:avLst/>
              <a:gdLst>
                <a:gd name="connsiteX0" fmla="*/ 54565 w 54564"/>
                <a:gd name="connsiteY0" fmla="*/ 118551 h 118551"/>
                <a:gd name="connsiteX1" fmla="*/ 45144 w 54564"/>
                <a:gd name="connsiteY1" fmla="*/ 118551 h 118551"/>
                <a:gd name="connsiteX2" fmla="*/ 45144 w 54564"/>
                <a:gd name="connsiteY2" fmla="*/ 59668 h 118551"/>
                <a:gd name="connsiteX3" fmla="*/ 30227 w 54564"/>
                <a:gd name="connsiteY3" fmla="*/ 40826 h 118551"/>
                <a:gd name="connsiteX4" fmla="*/ 15702 w 54564"/>
                <a:gd name="connsiteY4" fmla="*/ 47892 h 118551"/>
                <a:gd name="connsiteX5" fmla="*/ 10206 w 54564"/>
                <a:gd name="connsiteY5" fmla="*/ 67127 h 118551"/>
                <a:gd name="connsiteX6" fmla="*/ 10206 w 54564"/>
                <a:gd name="connsiteY6" fmla="*/ 118551 h 118551"/>
                <a:gd name="connsiteX7" fmla="*/ 785 w 54564"/>
                <a:gd name="connsiteY7" fmla="*/ 118551 h 118551"/>
                <a:gd name="connsiteX8" fmla="*/ 785 w 54564"/>
                <a:gd name="connsiteY8" fmla="*/ 56135 h 118551"/>
                <a:gd name="connsiteX9" fmla="*/ 0 w 54564"/>
                <a:gd name="connsiteY9" fmla="*/ 33760 h 118551"/>
                <a:gd name="connsiteX10" fmla="*/ 8636 w 54564"/>
                <a:gd name="connsiteY10" fmla="*/ 33760 h 118551"/>
                <a:gd name="connsiteX11" fmla="*/ 9029 w 54564"/>
                <a:gd name="connsiteY11" fmla="*/ 45929 h 118551"/>
                <a:gd name="connsiteX12" fmla="*/ 31012 w 54564"/>
                <a:gd name="connsiteY12" fmla="*/ 32189 h 118551"/>
                <a:gd name="connsiteX13" fmla="*/ 48284 w 54564"/>
                <a:gd name="connsiteY13" fmla="*/ 39255 h 118551"/>
                <a:gd name="connsiteX14" fmla="*/ 54565 w 54564"/>
                <a:gd name="connsiteY14" fmla="*/ 59276 h 118551"/>
                <a:gd name="connsiteX15" fmla="*/ 54565 w 54564"/>
                <a:gd name="connsiteY15" fmla="*/ 118551 h 118551"/>
                <a:gd name="connsiteX16" fmla="*/ 43181 w 54564"/>
                <a:gd name="connsiteY16" fmla="*/ 0 h 118551"/>
                <a:gd name="connsiteX17" fmla="*/ 27086 w 54564"/>
                <a:gd name="connsiteY17" fmla="*/ 23946 h 118551"/>
                <a:gd name="connsiteX18" fmla="*/ 18450 w 54564"/>
                <a:gd name="connsiteY18" fmla="*/ 23946 h 118551"/>
                <a:gd name="connsiteX19" fmla="*/ 30619 w 54564"/>
                <a:gd name="connsiteY19" fmla="*/ 0 h 118551"/>
                <a:gd name="connsiteX20" fmla="*/ 43181 w 54564"/>
                <a:gd name="connsiteY20" fmla="*/ 0 h 11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564" h="118551">
                  <a:moveTo>
                    <a:pt x="54565" y="118551"/>
                  </a:moveTo>
                  <a:lnTo>
                    <a:pt x="45144" y="118551"/>
                  </a:lnTo>
                  <a:lnTo>
                    <a:pt x="45144" y="59668"/>
                  </a:lnTo>
                  <a:cubicBezTo>
                    <a:pt x="45144" y="47106"/>
                    <a:pt x="40040" y="40826"/>
                    <a:pt x="30227" y="40826"/>
                  </a:cubicBezTo>
                  <a:cubicBezTo>
                    <a:pt x="24338" y="40826"/>
                    <a:pt x="19235" y="43181"/>
                    <a:pt x="15702" y="47892"/>
                  </a:cubicBezTo>
                  <a:cubicBezTo>
                    <a:pt x="12169" y="52602"/>
                    <a:pt x="10206" y="58883"/>
                    <a:pt x="10206" y="67127"/>
                  </a:cubicBezTo>
                  <a:lnTo>
                    <a:pt x="10206" y="118551"/>
                  </a:lnTo>
                  <a:lnTo>
                    <a:pt x="785" y="118551"/>
                  </a:lnTo>
                  <a:lnTo>
                    <a:pt x="785" y="56135"/>
                  </a:lnTo>
                  <a:cubicBezTo>
                    <a:pt x="785" y="49854"/>
                    <a:pt x="392" y="42396"/>
                    <a:pt x="0" y="33760"/>
                  </a:cubicBezTo>
                  <a:lnTo>
                    <a:pt x="8636" y="33760"/>
                  </a:lnTo>
                  <a:cubicBezTo>
                    <a:pt x="8636" y="34152"/>
                    <a:pt x="8636" y="38078"/>
                    <a:pt x="9029" y="45929"/>
                  </a:cubicBezTo>
                  <a:cubicBezTo>
                    <a:pt x="13739" y="36900"/>
                    <a:pt x="21198" y="32189"/>
                    <a:pt x="31012" y="32189"/>
                  </a:cubicBezTo>
                  <a:cubicBezTo>
                    <a:pt x="38470" y="32189"/>
                    <a:pt x="43966" y="34545"/>
                    <a:pt x="48284" y="39255"/>
                  </a:cubicBezTo>
                  <a:cubicBezTo>
                    <a:pt x="52602" y="43966"/>
                    <a:pt x="54565" y="50639"/>
                    <a:pt x="54565" y="59276"/>
                  </a:cubicBezTo>
                  <a:lnTo>
                    <a:pt x="54565" y="118551"/>
                  </a:lnTo>
                  <a:close/>
                  <a:moveTo>
                    <a:pt x="43181" y="0"/>
                  </a:moveTo>
                  <a:lnTo>
                    <a:pt x="27086" y="23946"/>
                  </a:lnTo>
                  <a:lnTo>
                    <a:pt x="18450" y="23946"/>
                  </a:lnTo>
                  <a:lnTo>
                    <a:pt x="30619" y="0"/>
                  </a:lnTo>
                  <a:lnTo>
                    <a:pt x="43181" y="0"/>
                  </a:lnTo>
                  <a:close/>
                </a:path>
              </a:pathLst>
            </a:custGeom>
            <a:grpFill/>
            <a:ln w="3916" cap="flat">
              <a:noFill/>
              <a:prstDash val="solid"/>
              <a:miter/>
            </a:ln>
          </p:spPr>
          <p:txBody>
            <a:bodyPr rtlCol="0" anchor="ctr"/>
            <a:lstStyle/>
            <a:p>
              <a:endParaRPr lang="pl-PL"/>
            </a:p>
          </p:txBody>
        </p:sp>
        <p:sp>
          <p:nvSpPr>
            <p:cNvPr id="32" name="Dowolny kształt: kształt 31">
              <a:extLst>
                <a:ext uri="{FF2B5EF4-FFF2-40B4-BE49-F238E27FC236}">
                  <a16:creationId xmlns:a16="http://schemas.microsoft.com/office/drawing/2014/main" id="{F2C3395E-C2C2-4E5B-B186-787D3FDCD603}"/>
                </a:ext>
              </a:extLst>
            </p:cNvPr>
            <p:cNvSpPr/>
            <p:nvPr/>
          </p:nvSpPr>
          <p:spPr>
            <a:xfrm>
              <a:off x="1907276" y="838761"/>
              <a:ext cx="11384" cy="118551"/>
            </a:xfrm>
            <a:custGeom>
              <a:avLst/>
              <a:gdLst>
                <a:gd name="connsiteX0" fmla="*/ 11384 w 11384"/>
                <a:gd name="connsiteY0" fmla="*/ 14132 h 118551"/>
                <a:gd name="connsiteX1" fmla="*/ 0 w 11384"/>
                <a:gd name="connsiteY1" fmla="*/ 14132 h 118551"/>
                <a:gd name="connsiteX2" fmla="*/ 0 w 11384"/>
                <a:gd name="connsiteY2" fmla="*/ 0 h 118551"/>
                <a:gd name="connsiteX3" fmla="*/ 11384 w 11384"/>
                <a:gd name="connsiteY3" fmla="*/ 0 h 118551"/>
                <a:gd name="connsiteX4" fmla="*/ 11384 w 11384"/>
                <a:gd name="connsiteY4" fmla="*/ 14132 h 118551"/>
                <a:gd name="connsiteX5" fmla="*/ 10599 w 11384"/>
                <a:gd name="connsiteY5" fmla="*/ 118551 h 118551"/>
                <a:gd name="connsiteX6" fmla="*/ 1178 w 11384"/>
                <a:gd name="connsiteY6" fmla="*/ 118551 h 118551"/>
                <a:gd name="connsiteX7" fmla="*/ 1178 w 11384"/>
                <a:gd name="connsiteY7" fmla="*/ 33760 h 118551"/>
                <a:gd name="connsiteX8" fmla="*/ 10599 w 11384"/>
                <a:gd name="connsiteY8" fmla="*/ 33760 h 118551"/>
                <a:gd name="connsiteX9" fmla="*/ 10599 w 11384"/>
                <a:gd name="connsiteY9" fmla="*/ 118551 h 11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84" h="118551">
                  <a:moveTo>
                    <a:pt x="11384" y="14132"/>
                  </a:moveTo>
                  <a:lnTo>
                    <a:pt x="0" y="14132"/>
                  </a:lnTo>
                  <a:lnTo>
                    <a:pt x="0" y="0"/>
                  </a:lnTo>
                  <a:lnTo>
                    <a:pt x="11384" y="0"/>
                  </a:lnTo>
                  <a:lnTo>
                    <a:pt x="11384" y="14132"/>
                  </a:lnTo>
                  <a:close/>
                  <a:moveTo>
                    <a:pt x="10599" y="118551"/>
                  </a:moveTo>
                  <a:lnTo>
                    <a:pt x="1178" y="118551"/>
                  </a:lnTo>
                  <a:lnTo>
                    <a:pt x="1178" y="33760"/>
                  </a:lnTo>
                  <a:lnTo>
                    <a:pt x="10599" y="33760"/>
                  </a:lnTo>
                  <a:lnTo>
                    <a:pt x="10599" y="118551"/>
                  </a:lnTo>
                  <a:close/>
                </a:path>
              </a:pathLst>
            </a:custGeom>
            <a:grpFill/>
            <a:ln w="3916" cap="flat">
              <a:noFill/>
              <a:prstDash val="solid"/>
              <a:miter/>
            </a:ln>
          </p:spPr>
          <p:txBody>
            <a:bodyPr rtlCol="0" anchor="ctr"/>
            <a:lstStyle/>
            <a:p>
              <a:endParaRPr lang="pl-PL"/>
            </a:p>
          </p:txBody>
        </p:sp>
        <p:sp>
          <p:nvSpPr>
            <p:cNvPr id="33" name="Dowolny kształt: kształt 32">
              <a:extLst>
                <a:ext uri="{FF2B5EF4-FFF2-40B4-BE49-F238E27FC236}">
                  <a16:creationId xmlns:a16="http://schemas.microsoft.com/office/drawing/2014/main" id="{882B3965-1695-4345-9B9E-F24DA0FEFEA9}"/>
                </a:ext>
              </a:extLst>
            </p:cNvPr>
            <p:cNvSpPr/>
            <p:nvPr/>
          </p:nvSpPr>
          <p:spPr>
            <a:xfrm>
              <a:off x="1983824" y="840724"/>
              <a:ext cx="63986" cy="116588"/>
            </a:xfrm>
            <a:custGeom>
              <a:avLst/>
              <a:gdLst>
                <a:gd name="connsiteX0" fmla="*/ 63986 w 63986"/>
                <a:gd name="connsiteY0" fmla="*/ 116588 h 116588"/>
                <a:gd name="connsiteX1" fmla="*/ 52995 w 63986"/>
                <a:gd name="connsiteY1" fmla="*/ 116588 h 116588"/>
                <a:gd name="connsiteX2" fmla="*/ 39255 w 63986"/>
                <a:gd name="connsiteY2" fmla="*/ 77726 h 116588"/>
                <a:gd name="connsiteX3" fmla="*/ 32189 w 63986"/>
                <a:gd name="connsiteY3" fmla="*/ 64771 h 116588"/>
                <a:gd name="connsiteX4" fmla="*/ 19235 w 63986"/>
                <a:gd name="connsiteY4" fmla="*/ 62023 h 116588"/>
                <a:gd name="connsiteX5" fmla="*/ 9814 w 63986"/>
                <a:gd name="connsiteY5" fmla="*/ 62023 h 116588"/>
                <a:gd name="connsiteX6" fmla="*/ 9814 w 63986"/>
                <a:gd name="connsiteY6" fmla="*/ 116588 h 116588"/>
                <a:gd name="connsiteX7" fmla="*/ 0 w 63986"/>
                <a:gd name="connsiteY7" fmla="*/ 116588 h 116588"/>
                <a:gd name="connsiteX8" fmla="*/ 0 w 63986"/>
                <a:gd name="connsiteY8" fmla="*/ 0 h 116588"/>
                <a:gd name="connsiteX9" fmla="*/ 16880 w 63986"/>
                <a:gd name="connsiteY9" fmla="*/ 0 h 116588"/>
                <a:gd name="connsiteX10" fmla="*/ 46321 w 63986"/>
                <a:gd name="connsiteY10" fmla="*/ 6281 h 116588"/>
                <a:gd name="connsiteX11" fmla="*/ 56528 w 63986"/>
                <a:gd name="connsiteY11" fmla="*/ 29834 h 116588"/>
                <a:gd name="connsiteX12" fmla="*/ 32189 w 63986"/>
                <a:gd name="connsiteY12" fmla="*/ 58098 h 116588"/>
                <a:gd name="connsiteX13" fmla="*/ 42396 w 63986"/>
                <a:gd name="connsiteY13" fmla="*/ 62416 h 116588"/>
                <a:gd name="connsiteX14" fmla="*/ 48284 w 63986"/>
                <a:gd name="connsiteY14" fmla="*/ 74193 h 116588"/>
                <a:gd name="connsiteX15" fmla="*/ 63986 w 63986"/>
                <a:gd name="connsiteY15" fmla="*/ 116588 h 116588"/>
                <a:gd name="connsiteX16" fmla="*/ 46321 w 63986"/>
                <a:gd name="connsiteY16" fmla="*/ 29442 h 116588"/>
                <a:gd name="connsiteX17" fmla="*/ 39255 w 63986"/>
                <a:gd name="connsiteY17" fmla="*/ 12954 h 116588"/>
                <a:gd name="connsiteX18" fmla="*/ 17665 w 63986"/>
                <a:gd name="connsiteY18" fmla="*/ 9029 h 116588"/>
                <a:gd name="connsiteX19" fmla="*/ 10206 w 63986"/>
                <a:gd name="connsiteY19" fmla="*/ 9029 h 116588"/>
                <a:gd name="connsiteX20" fmla="*/ 10206 w 63986"/>
                <a:gd name="connsiteY20" fmla="*/ 52602 h 116588"/>
                <a:gd name="connsiteX21" fmla="*/ 16487 w 63986"/>
                <a:gd name="connsiteY21" fmla="*/ 52602 h 116588"/>
                <a:gd name="connsiteX22" fmla="*/ 39255 w 63986"/>
                <a:gd name="connsiteY22" fmla="*/ 47499 h 116588"/>
                <a:gd name="connsiteX23" fmla="*/ 46321 w 63986"/>
                <a:gd name="connsiteY23" fmla="*/ 29442 h 11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86" h="116588">
                  <a:moveTo>
                    <a:pt x="63986" y="116588"/>
                  </a:moveTo>
                  <a:lnTo>
                    <a:pt x="52995" y="116588"/>
                  </a:lnTo>
                  <a:lnTo>
                    <a:pt x="39255" y="77726"/>
                  </a:lnTo>
                  <a:cubicBezTo>
                    <a:pt x="36900" y="71052"/>
                    <a:pt x="34545" y="66734"/>
                    <a:pt x="32189" y="64771"/>
                  </a:cubicBezTo>
                  <a:cubicBezTo>
                    <a:pt x="29834" y="62809"/>
                    <a:pt x="25516" y="62023"/>
                    <a:pt x="19235" y="62023"/>
                  </a:cubicBezTo>
                  <a:lnTo>
                    <a:pt x="9814" y="62023"/>
                  </a:lnTo>
                  <a:lnTo>
                    <a:pt x="9814" y="116588"/>
                  </a:lnTo>
                  <a:lnTo>
                    <a:pt x="0" y="116588"/>
                  </a:lnTo>
                  <a:lnTo>
                    <a:pt x="0" y="0"/>
                  </a:lnTo>
                  <a:lnTo>
                    <a:pt x="16880" y="0"/>
                  </a:lnTo>
                  <a:cubicBezTo>
                    <a:pt x="30619" y="0"/>
                    <a:pt x="40433" y="1963"/>
                    <a:pt x="46321" y="6281"/>
                  </a:cubicBezTo>
                  <a:cubicBezTo>
                    <a:pt x="52995" y="10991"/>
                    <a:pt x="56528" y="18843"/>
                    <a:pt x="56528" y="29834"/>
                  </a:cubicBezTo>
                  <a:cubicBezTo>
                    <a:pt x="56528" y="45929"/>
                    <a:pt x="48284" y="55350"/>
                    <a:pt x="32189" y="58098"/>
                  </a:cubicBezTo>
                  <a:cubicBezTo>
                    <a:pt x="36507" y="58490"/>
                    <a:pt x="40040" y="60061"/>
                    <a:pt x="42396" y="62416"/>
                  </a:cubicBezTo>
                  <a:cubicBezTo>
                    <a:pt x="44358" y="64379"/>
                    <a:pt x="46321" y="68304"/>
                    <a:pt x="48284" y="74193"/>
                  </a:cubicBezTo>
                  <a:lnTo>
                    <a:pt x="63986" y="116588"/>
                  </a:lnTo>
                  <a:close/>
                  <a:moveTo>
                    <a:pt x="46321" y="29442"/>
                  </a:moveTo>
                  <a:cubicBezTo>
                    <a:pt x="46321" y="21198"/>
                    <a:pt x="43966" y="15702"/>
                    <a:pt x="39255" y="12954"/>
                  </a:cubicBezTo>
                  <a:cubicBezTo>
                    <a:pt x="34937" y="10206"/>
                    <a:pt x="27871" y="9029"/>
                    <a:pt x="17665" y="9029"/>
                  </a:cubicBezTo>
                  <a:lnTo>
                    <a:pt x="10206" y="9029"/>
                  </a:lnTo>
                  <a:lnTo>
                    <a:pt x="10206" y="52602"/>
                  </a:lnTo>
                  <a:lnTo>
                    <a:pt x="16487" y="52602"/>
                  </a:lnTo>
                  <a:cubicBezTo>
                    <a:pt x="27086" y="52602"/>
                    <a:pt x="34937" y="51032"/>
                    <a:pt x="39255" y="47499"/>
                  </a:cubicBezTo>
                  <a:cubicBezTo>
                    <a:pt x="43966" y="44359"/>
                    <a:pt x="46321" y="38470"/>
                    <a:pt x="46321" y="29442"/>
                  </a:cubicBezTo>
                  <a:close/>
                </a:path>
              </a:pathLst>
            </a:custGeom>
            <a:grpFill/>
            <a:ln w="3916" cap="flat">
              <a:noFill/>
              <a:prstDash val="solid"/>
              <a:miter/>
            </a:ln>
          </p:spPr>
          <p:txBody>
            <a:bodyPr rtlCol="0" anchor="ctr"/>
            <a:lstStyle/>
            <a:p>
              <a:endParaRPr lang="pl-PL"/>
            </a:p>
          </p:txBody>
        </p:sp>
        <p:sp>
          <p:nvSpPr>
            <p:cNvPr id="34" name="Dowolny kształt: kształt 33">
              <a:extLst>
                <a:ext uri="{FF2B5EF4-FFF2-40B4-BE49-F238E27FC236}">
                  <a16:creationId xmlns:a16="http://schemas.microsoft.com/office/drawing/2014/main" id="{8A7D74B8-1BF2-4E5E-97AD-8357177CC695}"/>
                </a:ext>
              </a:extLst>
            </p:cNvPr>
            <p:cNvSpPr/>
            <p:nvPr/>
          </p:nvSpPr>
          <p:spPr>
            <a:xfrm>
              <a:off x="2057624" y="870950"/>
              <a:ext cx="63201" cy="87931"/>
            </a:xfrm>
            <a:custGeom>
              <a:avLst/>
              <a:gdLst>
                <a:gd name="connsiteX0" fmla="*/ 63201 w 63201"/>
                <a:gd name="connsiteY0" fmla="*/ 43966 h 87931"/>
                <a:gd name="connsiteX1" fmla="*/ 54957 w 63201"/>
                <a:gd name="connsiteY1" fmla="*/ 76548 h 87931"/>
                <a:gd name="connsiteX2" fmla="*/ 31404 w 63201"/>
                <a:gd name="connsiteY2" fmla="*/ 87932 h 87931"/>
                <a:gd name="connsiteX3" fmla="*/ 8244 w 63201"/>
                <a:gd name="connsiteY3" fmla="*/ 76548 h 87931"/>
                <a:gd name="connsiteX4" fmla="*/ 0 w 63201"/>
                <a:gd name="connsiteY4" fmla="*/ 43966 h 87931"/>
                <a:gd name="connsiteX5" fmla="*/ 8244 w 63201"/>
                <a:gd name="connsiteY5" fmla="*/ 11384 h 87931"/>
                <a:gd name="connsiteX6" fmla="*/ 31404 w 63201"/>
                <a:gd name="connsiteY6" fmla="*/ 0 h 87931"/>
                <a:gd name="connsiteX7" fmla="*/ 54565 w 63201"/>
                <a:gd name="connsiteY7" fmla="*/ 11384 h 87931"/>
                <a:gd name="connsiteX8" fmla="*/ 63201 w 63201"/>
                <a:gd name="connsiteY8" fmla="*/ 43966 h 87931"/>
                <a:gd name="connsiteX9" fmla="*/ 52995 w 63201"/>
                <a:gd name="connsiteY9" fmla="*/ 43966 h 87931"/>
                <a:gd name="connsiteX10" fmla="*/ 31404 w 63201"/>
                <a:gd name="connsiteY10" fmla="*/ 8636 h 87931"/>
                <a:gd name="connsiteX11" fmla="*/ 10206 w 63201"/>
                <a:gd name="connsiteY11" fmla="*/ 43966 h 87931"/>
                <a:gd name="connsiteX12" fmla="*/ 31404 w 63201"/>
                <a:gd name="connsiteY12" fmla="*/ 78903 h 87931"/>
                <a:gd name="connsiteX13" fmla="*/ 52995 w 63201"/>
                <a:gd name="connsiteY13" fmla="*/ 43966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01" h="87931">
                  <a:moveTo>
                    <a:pt x="63201" y="43966"/>
                  </a:moveTo>
                  <a:cubicBezTo>
                    <a:pt x="63201" y="58098"/>
                    <a:pt x="60453" y="69089"/>
                    <a:pt x="54957" y="76548"/>
                  </a:cubicBezTo>
                  <a:cubicBezTo>
                    <a:pt x="49462" y="84006"/>
                    <a:pt x="41611" y="87932"/>
                    <a:pt x="31404" y="87932"/>
                  </a:cubicBezTo>
                  <a:cubicBezTo>
                    <a:pt x="21198" y="87932"/>
                    <a:pt x="13739" y="84006"/>
                    <a:pt x="8244" y="76548"/>
                  </a:cubicBezTo>
                  <a:cubicBezTo>
                    <a:pt x="2748" y="69089"/>
                    <a:pt x="0" y="58098"/>
                    <a:pt x="0" y="43966"/>
                  </a:cubicBezTo>
                  <a:cubicBezTo>
                    <a:pt x="0" y="29834"/>
                    <a:pt x="2748" y="18843"/>
                    <a:pt x="8244" y="11384"/>
                  </a:cubicBezTo>
                  <a:cubicBezTo>
                    <a:pt x="13739" y="3926"/>
                    <a:pt x="21590" y="0"/>
                    <a:pt x="31404" y="0"/>
                  </a:cubicBezTo>
                  <a:cubicBezTo>
                    <a:pt x="41218" y="0"/>
                    <a:pt x="49069" y="3926"/>
                    <a:pt x="54565" y="11384"/>
                  </a:cubicBezTo>
                  <a:cubicBezTo>
                    <a:pt x="60453" y="18843"/>
                    <a:pt x="63201" y="29834"/>
                    <a:pt x="63201" y="43966"/>
                  </a:cubicBezTo>
                  <a:close/>
                  <a:moveTo>
                    <a:pt x="52995" y="43966"/>
                  </a:moveTo>
                  <a:cubicBezTo>
                    <a:pt x="52995" y="20413"/>
                    <a:pt x="45929" y="8636"/>
                    <a:pt x="31404" y="8636"/>
                  </a:cubicBezTo>
                  <a:cubicBezTo>
                    <a:pt x="17272" y="8636"/>
                    <a:pt x="10206" y="20413"/>
                    <a:pt x="10206" y="43966"/>
                  </a:cubicBezTo>
                  <a:cubicBezTo>
                    <a:pt x="10206" y="67127"/>
                    <a:pt x="17272" y="78903"/>
                    <a:pt x="31404" y="78903"/>
                  </a:cubicBezTo>
                  <a:cubicBezTo>
                    <a:pt x="45929" y="78903"/>
                    <a:pt x="52995" y="67127"/>
                    <a:pt x="52995" y="43966"/>
                  </a:cubicBezTo>
                  <a:close/>
                </a:path>
              </a:pathLst>
            </a:custGeom>
            <a:grpFill/>
            <a:ln w="3916" cap="flat">
              <a:noFill/>
              <a:prstDash val="solid"/>
              <a:miter/>
            </a:ln>
          </p:spPr>
          <p:txBody>
            <a:bodyPr rtlCol="0" anchor="ctr"/>
            <a:lstStyle/>
            <a:p>
              <a:endParaRPr lang="pl-PL"/>
            </a:p>
          </p:txBody>
        </p:sp>
        <p:sp>
          <p:nvSpPr>
            <p:cNvPr id="35" name="Dowolny kształt: kształt 34">
              <a:extLst>
                <a:ext uri="{FF2B5EF4-FFF2-40B4-BE49-F238E27FC236}">
                  <a16:creationId xmlns:a16="http://schemas.microsoft.com/office/drawing/2014/main" id="{A1BDAAE3-37BB-4F91-8457-8FCB3955F685}"/>
                </a:ext>
              </a:extLst>
            </p:cNvPr>
            <p:cNvSpPr/>
            <p:nvPr/>
          </p:nvSpPr>
          <p:spPr>
            <a:xfrm>
              <a:off x="2132994" y="872521"/>
              <a:ext cx="50639" cy="84791"/>
            </a:xfrm>
            <a:custGeom>
              <a:avLst/>
              <a:gdLst>
                <a:gd name="connsiteX0" fmla="*/ 50639 w 50639"/>
                <a:gd name="connsiteY0" fmla="*/ 84792 h 84791"/>
                <a:gd name="connsiteX1" fmla="*/ 0 w 50639"/>
                <a:gd name="connsiteY1" fmla="*/ 84792 h 84791"/>
                <a:gd name="connsiteX2" fmla="*/ 0 w 50639"/>
                <a:gd name="connsiteY2" fmla="*/ 74585 h 84791"/>
                <a:gd name="connsiteX3" fmla="*/ 40040 w 50639"/>
                <a:gd name="connsiteY3" fmla="*/ 8244 h 84791"/>
                <a:gd name="connsiteX4" fmla="*/ 1178 w 50639"/>
                <a:gd name="connsiteY4" fmla="*/ 8244 h 84791"/>
                <a:gd name="connsiteX5" fmla="*/ 1178 w 50639"/>
                <a:gd name="connsiteY5" fmla="*/ 0 h 84791"/>
                <a:gd name="connsiteX6" fmla="*/ 49854 w 50639"/>
                <a:gd name="connsiteY6" fmla="*/ 0 h 84791"/>
                <a:gd name="connsiteX7" fmla="*/ 49854 w 50639"/>
                <a:gd name="connsiteY7" fmla="*/ 10206 h 84791"/>
                <a:gd name="connsiteX8" fmla="*/ 9421 w 50639"/>
                <a:gd name="connsiteY8" fmla="*/ 76548 h 84791"/>
                <a:gd name="connsiteX9" fmla="*/ 50247 w 50639"/>
                <a:gd name="connsiteY9" fmla="*/ 76548 h 84791"/>
                <a:gd name="connsiteX10" fmla="*/ 50247 w 50639"/>
                <a:gd name="connsiteY10" fmla="*/ 84792 h 8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39" h="84791">
                  <a:moveTo>
                    <a:pt x="50639" y="84792"/>
                  </a:moveTo>
                  <a:lnTo>
                    <a:pt x="0" y="84792"/>
                  </a:lnTo>
                  <a:lnTo>
                    <a:pt x="0" y="74585"/>
                  </a:lnTo>
                  <a:lnTo>
                    <a:pt x="40040" y="8244"/>
                  </a:lnTo>
                  <a:lnTo>
                    <a:pt x="1178" y="8244"/>
                  </a:lnTo>
                  <a:lnTo>
                    <a:pt x="1178" y="0"/>
                  </a:lnTo>
                  <a:lnTo>
                    <a:pt x="49854" y="0"/>
                  </a:lnTo>
                  <a:lnTo>
                    <a:pt x="49854" y="10206"/>
                  </a:lnTo>
                  <a:lnTo>
                    <a:pt x="9421" y="76548"/>
                  </a:lnTo>
                  <a:lnTo>
                    <a:pt x="50247" y="76548"/>
                  </a:lnTo>
                  <a:lnTo>
                    <a:pt x="50247" y="84792"/>
                  </a:lnTo>
                  <a:close/>
                </a:path>
              </a:pathLst>
            </a:custGeom>
            <a:grpFill/>
            <a:ln w="3916" cap="flat">
              <a:noFill/>
              <a:prstDash val="solid"/>
              <a:miter/>
            </a:ln>
          </p:spPr>
          <p:txBody>
            <a:bodyPr rtlCol="0" anchor="ctr"/>
            <a:lstStyle/>
            <a:p>
              <a:endParaRPr lang="pl-PL"/>
            </a:p>
          </p:txBody>
        </p:sp>
        <p:sp>
          <p:nvSpPr>
            <p:cNvPr id="36" name="Dowolny kształt: kształt 35">
              <a:extLst>
                <a:ext uri="{FF2B5EF4-FFF2-40B4-BE49-F238E27FC236}">
                  <a16:creationId xmlns:a16="http://schemas.microsoft.com/office/drawing/2014/main" id="{29CABFFA-EC72-46DA-9849-C76EF74DC596}"/>
                </a:ext>
              </a:extLst>
            </p:cNvPr>
            <p:cNvSpPr/>
            <p:nvPr/>
          </p:nvSpPr>
          <p:spPr>
            <a:xfrm>
              <a:off x="2192662" y="872521"/>
              <a:ext cx="104419" cy="84791"/>
            </a:xfrm>
            <a:custGeom>
              <a:avLst/>
              <a:gdLst>
                <a:gd name="connsiteX0" fmla="*/ 104419 w 104419"/>
                <a:gd name="connsiteY0" fmla="*/ 0 h 84791"/>
                <a:gd name="connsiteX1" fmla="*/ 81651 w 104419"/>
                <a:gd name="connsiteY1" fmla="*/ 84792 h 84791"/>
                <a:gd name="connsiteX2" fmla="*/ 70660 w 104419"/>
                <a:gd name="connsiteY2" fmla="*/ 84792 h 84791"/>
                <a:gd name="connsiteX3" fmla="*/ 51032 w 104419"/>
                <a:gd name="connsiteY3" fmla="*/ 11384 h 84791"/>
                <a:gd name="connsiteX4" fmla="*/ 32975 w 104419"/>
                <a:gd name="connsiteY4" fmla="*/ 84792 h 84791"/>
                <a:gd name="connsiteX5" fmla="*/ 22376 w 104419"/>
                <a:gd name="connsiteY5" fmla="*/ 84792 h 84791"/>
                <a:gd name="connsiteX6" fmla="*/ 0 w 104419"/>
                <a:gd name="connsiteY6" fmla="*/ 0 h 84791"/>
                <a:gd name="connsiteX7" fmla="*/ 9814 w 104419"/>
                <a:gd name="connsiteY7" fmla="*/ 0 h 84791"/>
                <a:gd name="connsiteX8" fmla="*/ 27871 w 104419"/>
                <a:gd name="connsiteY8" fmla="*/ 74585 h 84791"/>
                <a:gd name="connsiteX9" fmla="*/ 46321 w 104419"/>
                <a:gd name="connsiteY9" fmla="*/ 0 h 84791"/>
                <a:gd name="connsiteX10" fmla="*/ 56920 w 104419"/>
                <a:gd name="connsiteY10" fmla="*/ 0 h 84791"/>
                <a:gd name="connsiteX11" fmla="*/ 76155 w 104419"/>
                <a:gd name="connsiteY11" fmla="*/ 74193 h 84791"/>
                <a:gd name="connsiteX12" fmla="*/ 94213 w 104419"/>
                <a:gd name="connsiteY12" fmla="*/ 0 h 84791"/>
                <a:gd name="connsiteX13" fmla="*/ 104419 w 104419"/>
                <a:gd name="connsiteY13" fmla="*/ 0 h 8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419" h="84791">
                  <a:moveTo>
                    <a:pt x="104419" y="0"/>
                  </a:moveTo>
                  <a:lnTo>
                    <a:pt x="81651" y="84792"/>
                  </a:lnTo>
                  <a:lnTo>
                    <a:pt x="70660" y="84792"/>
                  </a:lnTo>
                  <a:lnTo>
                    <a:pt x="51032" y="11384"/>
                  </a:lnTo>
                  <a:lnTo>
                    <a:pt x="32975" y="84792"/>
                  </a:lnTo>
                  <a:lnTo>
                    <a:pt x="22376" y="84792"/>
                  </a:lnTo>
                  <a:lnTo>
                    <a:pt x="0" y="0"/>
                  </a:lnTo>
                  <a:lnTo>
                    <a:pt x="9814" y="0"/>
                  </a:lnTo>
                  <a:lnTo>
                    <a:pt x="27871" y="74585"/>
                  </a:lnTo>
                  <a:lnTo>
                    <a:pt x="46321" y="0"/>
                  </a:lnTo>
                  <a:lnTo>
                    <a:pt x="56920" y="0"/>
                  </a:lnTo>
                  <a:lnTo>
                    <a:pt x="76155" y="74193"/>
                  </a:lnTo>
                  <a:lnTo>
                    <a:pt x="94213" y="0"/>
                  </a:lnTo>
                  <a:lnTo>
                    <a:pt x="104419" y="0"/>
                  </a:lnTo>
                  <a:close/>
                </a:path>
              </a:pathLst>
            </a:custGeom>
            <a:grpFill/>
            <a:ln w="3916" cap="flat">
              <a:noFill/>
              <a:prstDash val="solid"/>
              <a:miter/>
            </a:ln>
          </p:spPr>
          <p:txBody>
            <a:bodyPr rtlCol="0" anchor="ctr"/>
            <a:lstStyle/>
            <a:p>
              <a:endParaRPr lang="pl-PL"/>
            </a:p>
          </p:txBody>
        </p:sp>
        <p:sp>
          <p:nvSpPr>
            <p:cNvPr id="37" name="Dowolny kształt: kształt 36">
              <a:extLst>
                <a:ext uri="{FF2B5EF4-FFF2-40B4-BE49-F238E27FC236}">
                  <a16:creationId xmlns:a16="http://schemas.microsoft.com/office/drawing/2014/main" id="{D70D16F6-F478-40F2-A99A-61A047EF35EE}"/>
                </a:ext>
              </a:extLst>
            </p:cNvPr>
            <p:cNvSpPr/>
            <p:nvPr/>
          </p:nvSpPr>
          <p:spPr>
            <a:xfrm>
              <a:off x="2308858" y="870950"/>
              <a:ext cx="63201" cy="87931"/>
            </a:xfrm>
            <a:custGeom>
              <a:avLst/>
              <a:gdLst>
                <a:gd name="connsiteX0" fmla="*/ 63201 w 63201"/>
                <a:gd name="connsiteY0" fmla="*/ 43966 h 87931"/>
                <a:gd name="connsiteX1" fmla="*/ 54957 w 63201"/>
                <a:gd name="connsiteY1" fmla="*/ 76548 h 87931"/>
                <a:gd name="connsiteX2" fmla="*/ 31404 w 63201"/>
                <a:gd name="connsiteY2" fmla="*/ 87932 h 87931"/>
                <a:gd name="connsiteX3" fmla="*/ 8244 w 63201"/>
                <a:gd name="connsiteY3" fmla="*/ 76548 h 87931"/>
                <a:gd name="connsiteX4" fmla="*/ 0 w 63201"/>
                <a:gd name="connsiteY4" fmla="*/ 43966 h 87931"/>
                <a:gd name="connsiteX5" fmla="*/ 8244 w 63201"/>
                <a:gd name="connsiteY5" fmla="*/ 11384 h 87931"/>
                <a:gd name="connsiteX6" fmla="*/ 31404 w 63201"/>
                <a:gd name="connsiteY6" fmla="*/ 0 h 87931"/>
                <a:gd name="connsiteX7" fmla="*/ 54565 w 63201"/>
                <a:gd name="connsiteY7" fmla="*/ 11384 h 87931"/>
                <a:gd name="connsiteX8" fmla="*/ 63201 w 63201"/>
                <a:gd name="connsiteY8" fmla="*/ 43966 h 87931"/>
                <a:gd name="connsiteX9" fmla="*/ 52995 w 63201"/>
                <a:gd name="connsiteY9" fmla="*/ 43966 h 87931"/>
                <a:gd name="connsiteX10" fmla="*/ 31404 w 63201"/>
                <a:gd name="connsiteY10" fmla="*/ 8636 h 87931"/>
                <a:gd name="connsiteX11" fmla="*/ 10206 w 63201"/>
                <a:gd name="connsiteY11" fmla="*/ 43966 h 87931"/>
                <a:gd name="connsiteX12" fmla="*/ 31404 w 63201"/>
                <a:gd name="connsiteY12" fmla="*/ 78903 h 87931"/>
                <a:gd name="connsiteX13" fmla="*/ 52995 w 63201"/>
                <a:gd name="connsiteY13" fmla="*/ 43966 h 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01" h="87931">
                  <a:moveTo>
                    <a:pt x="63201" y="43966"/>
                  </a:moveTo>
                  <a:cubicBezTo>
                    <a:pt x="63201" y="58098"/>
                    <a:pt x="60453" y="69089"/>
                    <a:pt x="54957" y="76548"/>
                  </a:cubicBezTo>
                  <a:cubicBezTo>
                    <a:pt x="49462" y="84006"/>
                    <a:pt x="41611" y="87932"/>
                    <a:pt x="31404" y="87932"/>
                  </a:cubicBezTo>
                  <a:cubicBezTo>
                    <a:pt x="21198" y="87932"/>
                    <a:pt x="13347" y="84006"/>
                    <a:pt x="8244" y="76548"/>
                  </a:cubicBezTo>
                  <a:cubicBezTo>
                    <a:pt x="2748" y="69089"/>
                    <a:pt x="0" y="58098"/>
                    <a:pt x="0" y="43966"/>
                  </a:cubicBezTo>
                  <a:cubicBezTo>
                    <a:pt x="0" y="29834"/>
                    <a:pt x="2748" y="18843"/>
                    <a:pt x="8244" y="11384"/>
                  </a:cubicBezTo>
                  <a:cubicBezTo>
                    <a:pt x="13739" y="3926"/>
                    <a:pt x="21590" y="0"/>
                    <a:pt x="31404" y="0"/>
                  </a:cubicBezTo>
                  <a:cubicBezTo>
                    <a:pt x="41218" y="0"/>
                    <a:pt x="49069" y="3926"/>
                    <a:pt x="54565" y="11384"/>
                  </a:cubicBezTo>
                  <a:cubicBezTo>
                    <a:pt x="60453" y="18843"/>
                    <a:pt x="63201" y="29834"/>
                    <a:pt x="63201" y="43966"/>
                  </a:cubicBezTo>
                  <a:close/>
                  <a:moveTo>
                    <a:pt x="52995" y="43966"/>
                  </a:moveTo>
                  <a:cubicBezTo>
                    <a:pt x="52995" y="20413"/>
                    <a:pt x="45929" y="8636"/>
                    <a:pt x="31404" y="8636"/>
                  </a:cubicBezTo>
                  <a:cubicBezTo>
                    <a:pt x="17272" y="8636"/>
                    <a:pt x="10206" y="20413"/>
                    <a:pt x="10206" y="43966"/>
                  </a:cubicBezTo>
                  <a:cubicBezTo>
                    <a:pt x="10206" y="67127"/>
                    <a:pt x="17272" y="78903"/>
                    <a:pt x="31404" y="78903"/>
                  </a:cubicBezTo>
                  <a:cubicBezTo>
                    <a:pt x="45929" y="78903"/>
                    <a:pt x="52995" y="67127"/>
                    <a:pt x="52995" y="43966"/>
                  </a:cubicBezTo>
                  <a:close/>
                </a:path>
              </a:pathLst>
            </a:custGeom>
            <a:grpFill/>
            <a:ln w="3916" cap="flat">
              <a:noFill/>
              <a:prstDash val="solid"/>
              <a:miter/>
            </a:ln>
          </p:spPr>
          <p:txBody>
            <a:bodyPr rtlCol="0" anchor="ctr"/>
            <a:lstStyle/>
            <a:p>
              <a:endParaRPr lang="pl-PL"/>
            </a:p>
          </p:txBody>
        </p:sp>
        <p:sp>
          <p:nvSpPr>
            <p:cNvPr id="38" name="Dowolny kształt: kształt 37">
              <a:extLst>
                <a:ext uri="{FF2B5EF4-FFF2-40B4-BE49-F238E27FC236}">
                  <a16:creationId xmlns:a16="http://schemas.microsoft.com/office/drawing/2014/main" id="{4204C508-D9CA-443A-AFD5-044642AE1C75}"/>
                </a:ext>
              </a:extLst>
            </p:cNvPr>
            <p:cNvSpPr/>
            <p:nvPr/>
          </p:nvSpPr>
          <p:spPr>
            <a:xfrm>
              <a:off x="2377162" y="838761"/>
              <a:ext cx="24730" cy="155843"/>
            </a:xfrm>
            <a:custGeom>
              <a:avLst/>
              <a:gdLst>
                <a:gd name="connsiteX0" fmla="*/ 23946 w 24730"/>
                <a:gd name="connsiteY0" fmla="*/ 124439 h 155843"/>
                <a:gd name="connsiteX1" fmla="*/ 21590 w 24730"/>
                <a:gd name="connsiteY1" fmla="*/ 147208 h 155843"/>
                <a:gd name="connsiteX2" fmla="*/ 7851 w 24730"/>
                <a:gd name="connsiteY2" fmla="*/ 155844 h 155843"/>
                <a:gd name="connsiteX3" fmla="*/ 0 w 24730"/>
                <a:gd name="connsiteY3" fmla="*/ 154666 h 155843"/>
                <a:gd name="connsiteX4" fmla="*/ 0 w 24730"/>
                <a:gd name="connsiteY4" fmla="*/ 145637 h 155843"/>
                <a:gd name="connsiteX5" fmla="*/ 5888 w 24730"/>
                <a:gd name="connsiteY5" fmla="*/ 146422 h 155843"/>
                <a:gd name="connsiteX6" fmla="*/ 12954 w 24730"/>
                <a:gd name="connsiteY6" fmla="*/ 142497 h 155843"/>
                <a:gd name="connsiteX7" fmla="*/ 14132 w 24730"/>
                <a:gd name="connsiteY7" fmla="*/ 129543 h 155843"/>
                <a:gd name="connsiteX8" fmla="*/ 14132 w 24730"/>
                <a:gd name="connsiteY8" fmla="*/ 33760 h 155843"/>
                <a:gd name="connsiteX9" fmla="*/ 23553 w 24730"/>
                <a:gd name="connsiteY9" fmla="*/ 33760 h 155843"/>
                <a:gd name="connsiteX10" fmla="*/ 23553 w 24730"/>
                <a:gd name="connsiteY10" fmla="*/ 124439 h 155843"/>
                <a:gd name="connsiteX11" fmla="*/ 24731 w 24730"/>
                <a:gd name="connsiteY11" fmla="*/ 14132 h 155843"/>
                <a:gd name="connsiteX12" fmla="*/ 13347 w 24730"/>
                <a:gd name="connsiteY12" fmla="*/ 14132 h 155843"/>
                <a:gd name="connsiteX13" fmla="*/ 13347 w 24730"/>
                <a:gd name="connsiteY13" fmla="*/ 0 h 155843"/>
                <a:gd name="connsiteX14" fmla="*/ 24731 w 24730"/>
                <a:gd name="connsiteY14" fmla="*/ 0 h 155843"/>
                <a:gd name="connsiteX15" fmla="*/ 24731 w 24730"/>
                <a:gd name="connsiteY15" fmla="*/ 14132 h 15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30" h="155843">
                  <a:moveTo>
                    <a:pt x="23946" y="124439"/>
                  </a:moveTo>
                  <a:cubicBezTo>
                    <a:pt x="23946" y="135824"/>
                    <a:pt x="23161" y="143282"/>
                    <a:pt x="21590" y="147208"/>
                  </a:cubicBezTo>
                  <a:cubicBezTo>
                    <a:pt x="19235" y="153096"/>
                    <a:pt x="14917" y="155844"/>
                    <a:pt x="7851" y="155844"/>
                  </a:cubicBezTo>
                  <a:cubicBezTo>
                    <a:pt x="5103" y="155844"/>
                    <a:pt x="2355" y="155451"/>
                    <a:pt x="0" y="154666"/>
                  </a:cubicBezTo>
                  <a:lnTo>
                    <a:pt x="0" y="145637"/>
                  </a:lnTo>
                  <a:cubicBezTo>
                    <a:pt x="1963" y="146030"/>
                    <a:pt x="3926" y="146422"/>
                    <a:pt x="5888" y="146422"/>
                  </a:cubicBezTo>
                  <a:cubicBezTo>
                    <a:pt x="9421" y="146422"/>
                    <a:pt x="12169" y="145245"/>
                    <a:pt x="12954" y="142497"/>
                  </a:cubicBezTo>
                  <a:cubicBezTo>
                    <a:pt x="13739" y="140534"/>
                    <a:pt x="14132" y="136216"/>
                    <a:pt x="14132" y="129543"/>
                  </a:cubicBezTo>
                  <a:lnTo>
                    <a:pt x="14132" y="33760"/>
                  </a:lnTo>
                  <a:lnTo>
                    <a:pt x="23553" y="33760"/>
                  </a:lnTo>
                  <a:lnTo>
                    <a:pt x="23553" y="124439"/>
                  </a:lnTo>
                  <a:close/>
                  <a:moveTo>
                    <a:pt x="24731" y="14132"/>
                  </a:moveTo>
                  <a:lnTo>
                    <a:pt x="13347" y="14132"/>
                  </a:lnTo>
                  <a:lnTo>
                    <a:pt x="13347" y="0"/>
                  </a:lnTo>
                  <a:lnTo>
                    <a:pt x="24731" y="0"/>
                  </a:lnTo>
                  <a:lnTo>
                    <a:pt x="24731" y="14132"/>
                  </a:lnTo>
                  <a:close/>
                </a:path>
              </a:pathLst>
            </a:custGeom>
            <a:grpFill/>
            <a:ln w="3916" cap="flat">
              <a:noFill/>
              <a:prstDash val="solid"/>
              <a:miter/>
            </a:ln>
          </p:spPr>
          <p:txBody>
            <a:bodyPr rtlCol="0" anchor="ctr"/>
            <a:lstStyle/>
            <a:p>
              <a:endParaRPr lang="pl-PL"/>
            </a:p>
          </p:txBody>
        </p:sp>
        <p:sp>
          <p:nvSpPr>
            <p:cNvPr id="39" name="Dowolny kształt: kształt 38">
              <a:extLst>
                <a:ext uri="{FF2B5EF4-FFF2-40B4-BE49-F238E27FC236}">
                  <a16:creationId xmlns:a16="http://schemas.microsoft.com/office/drawing/2014/main" id="{DEBC4516-8FBA-4AF5-902D-B77BCB6399D6}"/>
                </a:ext>
              </a:extLst>
            </p:cNvPr>
            <p:cNvSpPr/>
            <p:nvPr/>
          </p:nvSpPr>
          <p:spPr>
            <a:xfrm>
              <a:off x="2424269" y="872521"/>
              <a:ext cx="54565" cy="86361"/>
            </a:xfrm>
            <a:custGeom>
              <a:avLst/>
              <a:gdLst>
                <a:gd name="connsiteX0" fmla="*/ 54565 w 54565"/>
                <a:gd name="connsiteY0" fmla="*/ 84792 h 86361"/>
                <a:gd name="connsiteX1" fmla="*/ 45929 w 54565"/>
                <a:gd name="connsiteY1" fmla="*/ 84792 h 86361"/>
                <a:gd name="connsiteX2" fmla="*/ 45536 w 54565"/>
                <a:gd name="connsiteY2" fmla="*/ 72622 h 86361"/>
                <a:gd name="connsiteX3" fmla="*/ 23553 w 54565"/>
                <a:gd name="connsiteY3" fmla="*/ 86362 h 86361"/>
                <a:gd name="connsiteX4" fmla="*/ 6281 w 54565"/>
                <a:gd name="connsiteY4" fmla="*/ 79296 h 86361"/>
                <a:gd name="connsiteX5" fmla="*/ 0 w 54565"/>
                <a:gd name="connsiteY5" fmla="*/ 59276 h 86361"/>
                <a:gd name="connsiteX6" fmla="*/ 0 w 54565"/>
                <a:gd name="connsiteY6" fmla="*/ 0 h 86361"/>
                <a:gd name="connsiteX7" fmla="*/ 9421 w 54565"/>
                <a:gd name="connsiteY7" fmla="*/ 0 h 86361"/>
                <a:gd name="connsiteX8" fmla="*/ 9421 w 54565"/>
                <a:gd name="connsiteY8" fmla="*/ 58883 h 86361"/>
                <a:gd name="connsiteX9" fmla="*/ 24338 w 54565"/>
                <a:gd name="connsiteY9" fmla="*/ 77726 h 86361"/>
                <a:gd name="connsiteX10" fmla="*/ 38863 w 54565"/>
                <a:gd name="connsiteY10" fmla="*/ 70660 h 86361"/>
                <a:gd name="connsiteX11" fmla="*/ 44358 w 54565"/>
                <a:gd name="connsiteY11" fmla="*/ 51425 h 86361"/>
                <a:gd name="connsiteX12" fmla="*/ 44358 w 54565"/>
                <a:gd name="connsiteY12" fmla="*/ 0 h 86361"/>
                <a:gd name="connsiteX13" fmla="*/ 53780 w 54565"/>
                <a:gd name="connsiteY13" fmla="*/ 0 h 86361"/>
                <a:gd name="connsiteX14" fmla="*/ 53780 w 54565"/>
                <a:gd name="connsiteY14" fmla="*/ 62416 h 86361"/>
                <a:gd name="connsiteX15" fmla="*/ 54565 w 54565"/>
                <a:gd name="connsiteY15" fmla="*/ 84792 h 8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65" h="86361">
                  <a:moveTo>
                    <a:pt x="54565" y="84792"/>
                  </a:moveTo>
                  <a:lnTo>
                    <a:pt x="45929" y="84792"/>
                  </a:lnTo>
                  <a:cubicBezTo>
                    <a:pt x="45929" y="84006"/>
                    <a:pt x="45536" y="80081"/>
                    <a:pt x="45536" y="72622"/>
                  </a:cubicBezTo>
                  <a:cubicBezTo>
                    <a:pt x="40826" y="81651"/>
                    <a:pt x="33367" y="86362"/>
                    <a:pt x="23553" y="86362"/>
                  </a:cubicBezTo>
                  <a:cubicBezTo>
                    <a:pt x="16095" y="86362"/>
                    <a:pt x="10599" y="84006"/>
                    <a:pt x="6281" y="79296"/>
                  </a:cubicBezTo>
                  <a:cubicBezTo>
                    <a:pt x="1963" y="74585"/>
                    <a:pt x="0" y="67912"/>
                    <a:pt x="0" y="59276"/>
                  </a:cubicBezTo>
                  <a:lnTo>
                    <a:pt x="0" y="0"/>
                  </a:lnTo>
                  <a:lnTo>
                    <a:pt x="9421" y="0"/>
                  </a:lnTo>
                  <a:lnTo>
                    <a:pt x="9421" y="58883"/>
                  </a:lnTo>
                  <a:cubicBezTo>
                    <a:pt x="9421" y="71445"/>
                    <a:pt x="14525" y="77726"/>
                    <a:pt x="24338" y="77726"/>
                  </a:cubicBezTo>
                  <a:cubicBezTo>
                    <a:pt x="30227" y="77726"/>
                    <a:pt x="35330" y="75370"/>
                    <a:pt x="38863" y="70660"/>
                  </a:cubicBezTo>
                  <a:cubicBezTo>
                    <a:pt x="42396" y="65949"/>
                    <a:pt x="44358" y="59668"/>
                    <a:pt x="44358" y="51425"/>
                  </a:cubicBezTo>
                  <a:lnTo>
                    <a:pt x="44358" y="0"/>
                  </a:lnTo>
                  <a:lnTo>
                    <a:pt x="53780" y="0"/>
                  </a:lnTo>
                  <a:lnTo>
                    <a:pt x="53780" y="62416"/>
                  </a:lnTo>
                  <a:cubicBezTo>
                    <a:pt x="54172" y="69089"/>
                    <a:pt x="54172" y="76548"/>
                    <a:pt x="54565" y="84792"/>
                  </a:cubicBezTo>
                  <a:close/>
                </a:path>
              </a:pathLst>
            </a:custGeom>
            <a:grpFill/>
            <a:ln w="3916" cap="flat">
              <a:noFill/>
              <a:prstDash val="solid"/>
              <a:miter/>
            </a:ln>
          </p:spPr>
          <p:txBody>
            <a:bodyPr rtlCol="0" anchor="ctr"/>
            <a:lstStyle/>
            <a:p>
              <a:endParaRPr lang="pl-PL"/>
            </a:p>
          </p:txBody>
        </p:sp>
      </p:grpSp>
      <p:sp>
        <p:nvSpPr>
          <p:cNvPr id="2" name="Prostokąt 1">
            <a:extLst>
              <a:ext uri="{FF2B5EF4-FFF2-40B4-BE49-F238E27FC236}">
                <a16:creationId xmlns:a16="http://schemas.microsoft.com/office/drawing/2014/main" id="{2D96964B-B785-4441-847B-6E392DACE302}"/>
              </a:ext>
            </a:extLst>
          </p:cNvPr>
          <p:cNvSpPr/>
          <p:nvPr userDrawn="1"/>
        </p:nvSpPr>
        <p:spPr>
          <a:xfrm>
            <a:off x="98475" y="6184154"/>
            <a:ext cx="5809956" cy="650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0" name="Obraz 39">
            <a:extLst>
              <a:ext uri="{FF2B5EF4-FFF2-40B4-BE49-F238E27FC236}">
                <a16:creationId xmlns:a16="http://schemas.microsoft.com/office/drawing/2014/main" id="{E145AE7D-2BA1-429D-A623-E78DE17B425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95287" y="6319560"/>
            <a:ext cx="5387710" cy="320956"/>
          </a:xfrm>
          <a:prstGeom prst="rect">
            <a:avLst/>
          </a:prstGeom>
          <a:solidFill>
            <a:schemeClr val="bg1"/>
          </a:solidFill>
        </p:spPr>
      </p:pic>
    </p:spTree>
    <p:extLst>
      <p:ext uri="{BB962C8B-B14F-4D97-AF65-F5344CB8AC3E}">
        <p14:creationId xmlns:p14="http://schemas.microsoft.com/office/powerpoint/2010/main" val="7011425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lvl1pPr algn="l" defTabSz="590014" rtl="0" eaLnBrk="1" latinLnBrk="0" hangingPunct="1">
        <a:lnSpc>
          <a:spcPct val="90000"/>
        </a:lnSpc>
        <a:spcBef>
          <a:spcPct val="0"/>
        </a:spcBef>
        <a:buNone/>
        <a:defRPr sz="2593" kern="1200">
          <a:solidFill>
            <a:schemeClr val="accent1"/>
          </a:solidFill>
          <a:latin typeface="+mj-lt"/>
          <a:ea typeface="+mj-ea"/>
          <a:cs typeface="+mj-cs"/>
        </a:defRPr>
      </a:lvl1pPr>
    </p:titleStyle>
    <p:bodyStyle>
      <a:lvl1pPr marL="0" indent="0" algn="l" defTabSz="590014" rtl="0" eaLnBrk="1" latinLnBrk="0" hangingPunct="1">
        <a:lnSpc>
          <a:spcPct val="90000"/>
        </a:lnSpc>
        <a:spcBef>
          <a:spcPts val="645"/>
        </a:spcBef>
        <a:buClr>
          <a:schemeClr val="accent1"/>
        </a:buClr>
        <a:buFont typeface="Arial" panose="020B0604020202020204" pitchFamily="34" charset="0"/>
        <a:buNone/>
        <a:defRPr sz="1556" kern="1200">
          <a:solidFill>
            <a:schemeClr val="tx1"/>
          </a:solidFill>
          <a:latin typeface="+mn-lt"/>
          <a:ea typeface="+mn-ea"/>
          <a:cs typeface="+mn-cs"/>
        </a:defRPr>
      </a:lvl1pPr>
      <a:lvl2pPr marL="442510" indent="-147503" algn="l" defTabSz="590014" rtl="0" eaLnBrk="1" latinLnBrk="0" hangingPunct="1">
        <a:lnSpc>
          <a:spcPct val="90000"/>
        </a:lnSpc>
        <a:spcBef>
          <a:spcPts val="324"/>
        </a:spcBef>
        <a:buClr>
          <a:schemeClr val="accent1"/>
        </a:buClr>
        <a:buFont typeface="Arial" panose="020B0604020202020204" pitchFamily="34" charset="0"/>
        <a:buChar char="•"/>
        <a:defRPr sz="1556" kern="1200">
          <a:solidFill>
            <a:schemeClr val="tx1"/>
          </a:solidFill>
          <a:latin typeface="+mn-lt"/>
          <a:ea typeface="+mn-ea"/>
          <a:cs typeface="+mn-cs"/>
        </a:defRPr>
      </a:lvl2pPr>
      <a:lvl3pPr marL="737516" indent="-147503" algn="l" defTabSz="590014" rtl="0" eaLnBrk="1" latinLnBrk="0" hangingPunct="1">
        <a:lnSpc>
          <a:spcPct val="90000"/>
        </a:lnSpc>
        <a:spcBef>
          <a:spcPts val="324"/>
        </a:spcBef>
        <a:buClr>
          <a:schemeClr val="accent1"/>
        </a:buClr>
        <a:buFont typeface="Arial" panose="020B0604020202020204" pitchFamily="34" charset="0"/>
        <a:buChar char="•"/>
        <a:defRPr sz="1556" kern="1200">
          <a:solidFill>
            <a:schemeClr val="tx1"/>
          </a:solidFill>
          <a:latin typeface="+mn-lt"/>
          <a:ea typeface="+mn-ea"/>
          <a:cs typeface="+mn-cs"/>
        </a:defRPr>
      </a:lvl3pPr>
      <a:lvl4pPr marL="1032524" indent="-147503" algn="l" defTabSz="590014" rtl="0" eaLnBrk="1" latinLnBrk="0" hangingPunct="1">
        <a:lnSpc>
          <a:spcPct val="90000"/>
        </a:lnSpc>
        <a:spcBef>
          <a:spcPts val="324"/>
        </a:spcBef>
        <a:buClr>
          <a:schemeClr val="accent1"/>
        </a:buClr>
        <a:buFont typeface="Arial" panose="020B0604020202020204" pitchFamily="34" charset="0"/>
        <a:buChar char="•"/>
        <a:defRPr sz="1556" kern="1200">
          <a:solidFill>
            <a:schemeClr val="tx1"/>
          </a:solidFill>
          <a:latin typeface="+mn-lt"/>
          <a:ea typeface="+mn-ea"/>
          <a:cs typeface="+mn-cs"/>
        </a:defRPr>
      </a:lvl4pPr>
      <a:lvl5pPr marL="1327531" indent="-147503" algn="l" defTabSz="590014" rtl="0" eaLnBrk="1" latinLnBrk="0" hangingPunct="1">
        <a:lnSpc>
          <a:spcPct val="90000"/>
        </a:lnSpc>
        <a:spcBef>
          <a:spcPts val="324"/>
        </a:spcBef>
        <a:buClr>
          <a:schemeClr val="accent1"/>
        </a:buClr>
        <a:buFont typeface="Arial" panose="020B0604020202020204" pitchFamily="34" charset="0"/>
        <a:buChar char="•"/>
        <a:defRPr sz="1556" kern="1200">
          <a:solidFill>
            <a:schemeClr val="tx1"/>
          </a:solidFill>
          <a:latin typeface="+mn-lt"/>
          <a:ea typeface="+mn-ea"/>
          <a:cs typeface="+mn-cs"/>
        </a:defRPr>
      </a:lvl5pPr>
      <a:lvl6pPr marL="1622538" indent="-147503" algn="l" defTabSz="590014" rtl="0" eaLnBrk="1" latinLnBrk="0" hangingPunct="1">
        <a:lnSpc>
          <a:spcPct val="90000"/>
        </a:lnSpc>
        <a:spcBef>
          <a:spcPts val="324"/>
        </a:spcBef>
        <a:buFont typeface="Arial" panose="020B0604020202020204" pitchFamily="34" charset="0"/>
        <a:buChar char="•"/>
        <a:defRPr sz="1162" kern="1200">
          <a:solidFill>
            <a:schemeClr val="tx1"/>
          </a:solidFill>
          <a:latin typeface="+mn-lt"/>
          <a:ea typeface="+mn-ea"/>
          <a:cs typeface="+mn-cs"/>
        </a:defRPr>
      </a:lvl6pPr>
      <a:lvl7pPr marL="1917543" indent="-147503" algn="l" defTabSz="590014" rtl="0" eaLnBrk="1" latinLnBrk="0" hangingPunct="1">
        <a:lnSpc>
          <a:spcPct val="90000"/>
        </a:lnSpc>
        <a:spcBef>
          <a:spcPts val="324"/>
        </a:spcBef>
        <a:buFont typeface="Arial" panose="020B0604020202020204" pitchFamily="34" charset="0"/>
        <a:buChar char="•"/>
        <a:defRPr sz="1162" kern="1200">
          <a:solidFill>
            <a:schemeClr val="tx1"/>
          </a:solidFill>
          <a:latin typeface="+mn-lt"/>
          <a:ea typeface="+mn-ea"/>
          <a:cs typeface="+mn-cs"/>
        </a:defRPr>
      </a:lvl7pPr>
      <a:lvl8pPr marL="2212550" indent="-147503" algn="l" defTabSz="590014" rtl="0" eaLnBrk="1" latinLnBrk="0" hangingPunct="1">
        <a:lnSpc>
          <a:spcPct val="90000"/>
        </a:lnSpc>
        <a:spcBef>
          <a:spcPts val="324"/>
        </a:spcBef>
        <a:buFont typeface="Arial" panose="020B0604020202020204" pitchFamily="34" charset="0"/>
        <a:buChar char="•"/>
        <a:defRPr sz="1162" kern="1200">
          <a:solidFill>
            <a:schemeClr val="tx1"/>
          </a:solidFill>
          <a:latin typeface="+mn-lt"/>
          <a:ea typeface="+mn-ea"/>
          <a:cs typeface="+mn-cs"/>
        </a:defRPr>
      </a:lvl8pPr>
      <a:lvl9pPr marL="2507557" indent="-147503" algn="l" defTabSz="590014" rtl="0" eaLnBrk="1" latinLnBrk="0" hangingPunct="1">
        <a:lnSpc>
          <a:spcPct val="90000"/>
        </a:lnSpc>
        <a:spcBef>
          <a:spcPts val="324"/>
        </a:spcBef>
        <a:buFont typeface="Arial" panose="020B0604020202020204" pitchFamily="34" charset="0"/>
        <a:buChar char="•"/>
        <a:defRPr sz="1162" kern="1200">
          <a:solidFill>
            <a:schemeClr val="tx1"/>
          </a:solidFill>
          <a:latin typeface="+mn-lt"/>
          <a:ea typeface="+mn-ea"/>
          <a:cs typeface="+mn-cs"/>
        </a:defRPr>
      </a:lvl9pPr>
    </p:bodyStyle>
    <p:otherStyle>
      <a:defPPr>
        <a:defRPr lang="en-US"/>
      </a:defPPr>
      <a:lvl1pPr marL="0" algn="l" defTabSz="590014" rtl="0" eaLnBrk="1" latinLnBrk="0" hangingPunct="1">
        <a:defRPr sz="1162" kern="1200">
          <a:solidFill>
            <a:schemeClr val="tx1"/>
          </a:solidFill>
          <a:latin typeface="+mn-lt"/>
          <a:ea typeface="+mn-ea"/>
          <a:cs typeface="+mn-cs"/>
        </a:defRPr>
      </a:lvl1pPr>
      <a:lvl2pPr marL="295007" algn="l" defTabSz="590014" rtl="0" eaLnBrk="1" latinLnBrk="0" hangingPunct="1">
        <a:defRPr sz="1162" kern="1200">
          <a:solidFill>
            <a:schemeClr val="tx1"/>
          </a:solidFill>
          <a:latin typeface="+mn-lt"/>
          <a:ea typeface="+mn-ea"/>
          <a:cs typeface="+mn-cs"/>
        </a:defRPr>
      </a:lvl2pPr>
      <a:lvl3pPr marL="590014" algn="l" defTabSz="590014" rtl="0" eaLnBrk="1" latinLnBrk="0" hangingPunct="1">
        <a:defRPr sz="1162" kern="1200">
          <a:solidFill>
            <a:schemeClr val="tx1"/>
          </a:solidFill>
          <a:latin typeface="+mn-lt"/>
          <a:ea typeface="+mn-ea"/>
          <a:cs typeface="+mn-cs"/>
        </a:defRPr>
      </a:lvl3pPr>
      <a:lvl4pPr marL="885021" algn="l" defTabSz="590014" rtl="0" eaLnBrk="1" latinLnBrk="0" hangingPunct="1">
        <a:defRPr sz="1162" kern="1200">
          <a:solidFill>
            <a:schemeClr val="tx1"/>
          </a:solidFill>
          <a:latin typeface="+mn-lt"/>
          <a:ea typeface="+mn-ea"/>
          <a:cs typeface="+mn-cs"/>
        </a:defRPr>
      </a:lvl4pPr>
      <a:lvl5pPr marL="1180026" algn="l" defTabSz="590014" rtl="0" eaLnBrk="1" latinLnBrk="0" hangingPunct="1">
        <a:defRPr sz="1162" kern="1200">
          <a:solidFill>
            <a:schemeClr val="tx1"/>
          </a:solidFill>
          <a:latin typeface="+mn-lt"/>
          <a:ea typeface="+mn-ea"/>
          <a:cs typeface="+mn-cs"/>
        </a:defRPr>
      </a:lvl5pPr>
      <a:lvl6pPr marL="1475033" algn="l" defTabSz="590014" rtl="0" eaLnBrk="1" latinLnBrk="0" hangingPunct="1">
        <a:defRPr sz="1162" kern="1200">
          <a:solidFill>
            <a:schemeClr val="tx1"/>
          </a:solidFill>
          <a:latin typeface="+mn-lt"/>
          <a:ea typeface="+mn-ea"/>
          <a:cs typeface="+mn-cs"/>
        </a:defRPr>
      </a:lvl6pPr>
      <a:lvl7pPr marL="1770040" algn="l" defTabSz="590014" rtl="0" eaLnBrk="1" latinLnBrk="0" hangingPunct="1">
        <a:defRPr sz="1162" kern="1200">
          <a:solidFill>
            <a:schemeClr val="tx1"/>
          </a:solidFill>
          <a:latin typeface="+mn-lt"/>
          <a:ea typeface="+mn-ea"/>
          <a:cs typeface="+mn-cs"/>
        </a:defRPr>
      </a:lvl7pPr>
      <a:lvl8pPr marL="2065049" algn="l" defTabSz="590014" rtl="0" eaLnBrk="1" latinLnBrk="0" hangingPunct="1">
        <a:defRPr sz="1162" kern="1200">
          <a:solidFill>
            <a:schemeClr val="tx1"/>
          </a:solidFill>
          <a:latin typeface="+mn-lt"/>
          <a:ea typeface="+mn-ea"/>
          <a:cs typeface="+mn-cs"/>
        </a:defRPr>
      </a:lvl8pPr>
      <a:lvl9pPr marL="2360056" algn="l" defTabSz="590014" rtl="0" eaLnBrk="1" latinLnBrk="0" hangingPunct="1">
        <a:defRPr sz="116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pos="249">
          <p15:clr>
            <a:srgbClr val="5ACBF0"/>
          </p15:clr>
        </p15:guide>
        <p15:guide id="3" pos="7431">
          <p15:clr>
            <a:srgbClr val="5ACBF0"/>
          </p15:clr>
        </p15:guide>
        <p15:guide id="4" pos="3963">
          <p15:clr>
            <a:srgbClr val="5ACBF0"/>
          </p15:clr>
        </p15:guide>
        <p15:guide id="5" pos="3717">
          <p15:clr>
            <a:srgbClr val="5ACBF0"/>
          </p15:clr>
        </p15:guide>
        <p15:guide id="6" orient="horz" pos="2160">
          <p15:clr>
            <a:srgbClr val="A4A3A4"/>
          </p15:clr>
        </p15:guide>
        <p15:guide id="7" orient="horz" pos="3983">
          <p15:clr>
            <a:srgbClr val="5ACBF0"/>
          </p15:clr>
        </p15:guide>
        <p15:guide id="8" orient="horz" pos="3800">
          <p15:clr>
            <a:srgbClr val="5ACBF0"/>
          </p15:clr>
        </p15:guide>
        <p15:guide id="9" orient="horz" pos="255">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image" Target="../media/image15.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symulatorsystemuenergetycznego.ncbr.gov.p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cstate="print">
            <a:extLst>
              <a:ext uri="{28A0092B-C50C-407E-A947-70E740481C1C}">
                <a14:useLocalDpi xmlns:a14="http://schemas.microsoft.com/office/drawing/2010/main" val="0"/>
              </a:ext>
            </a:extLst>
          </a:blip>
          <a:srcRect l="17556" r="66467"/>
          <a:stretch/>
        </p:blipFill>
        <p:spPr>
          <a:xfrm>
            <a:off x="10240573" y="1"/>
            <a:ext cx="1947747" cy="6858000"/>
          </a:xfrm>
          <a:prstGeom prst="rect">
            <a:avLst/>
          </a:prstGeom>
          <a:noFill/>
          <a:ln>
            <a:noFill/>
          </a:ln>
        </p:spPr>
      </p:pic>
      <p:pic>
        <p:nvPicPr>
          <p:cNvPr id="6" name="Obraz 5"/>
          <p:cNvPicPr>
            <a:picLocks noChangeAspect="1"/>
          </p:cNvPicPr>
          <p:nvPr/>
        </p:nvPicPr>
        <p:blipFill rotWithShape="1">
          <a:blip r:embed="rId3" cstate="print">
            <a:extLst>
              <a:ext uri="{28A0092B-C50C-407E-A947-70E740481C1C}">
                <a14:useLocalDpi xmlns:a14="http://schemas.microsoft.com/office/drawing/2010/main" val="0"/>
              </a:ext>
            </a:extLst>
          </a:blip>
          <a:srcRect l="7266" r="44171"/>
          <a:stretch/>
        </p:blipFill>
        <p:spPr>
          <a:xfrm>
            <a:off x="7744002" y="0"/>
            <a:ext cx="2497874" cy="6858000"/>
          </a:xfrm>
          <a:prstGeom prst="rect">
            <a:avLst/>
          </a:prstGeom>
          <a:noFill/>
          <a:ln>
            <a:noFill/>
          </a:ln>
        </p:spPr>
      </p:pic>
      <p:pic>
        <p:nvPicPr>
          <p:cNvPr id="7" name="Obraz 6"/>
          <p:cNvPicPr>
            <a:picLocks noChangeAspect="1"/>
          </p:cNvPicPr>
          <p:nvPr/>
        </p:nvPicPr>
        <p:blipFill rotWithShape="1">
          <a:blip r:embed="rId4" cstate="print">
            <a:extLst>
              <a:ext uri="{28A0092B-C50C-407E-A947-70E740481C1C}">
                <a14:useLocalDpi xmlns:a14="http://schemas.microsoft.com/office/drawing/2010/main" val="0"/>
              </a:ext>
            </a:extLst>
          </a:blip>
          <a:srcRect l="30748" r="42135"/>
          <a:stretch/>
        </p:blipFill>
        <p:spPr>
          <a:xfrm>
            <a:off x="5913873" y="-1"/>
            <a:ext cx="2489769" cy="6858001"/>
          </a:xfrm>
          <a:prstGeom prst="rect">
            <a:avLst/>
          </a:prstGeom>
          <a:noFill/>
          <a:ln>
            <a:noFill/>
          </a:ln>
        </p:spPr>
      </p:pic>
      <p:sp>
        <p:nvSpPr>
          <p:cNvPr id="8" name="Symbol zastępczy numeru slajdu 2"/>
          <p:cNvSpPr>
            <a:spLocks noGrp="1"/>
          </p:cNvSpPr>
          <p:nvPr>
            <p:ph type="sldNum" sz="quarter" idx="10"/>
          </p:nvPr>
        </p:nvSpPr>
        <p:spPr>
          <a:xfrm>
            <a:off x="11796713" y="6322220"/>
            <a:ext cx="391607" cy="535781"/>
          </a:xfrm>
        </p:spPr>
        <p:txBody>
          <a:bodyPr/>
          <a:lstStyle/>
          <a:p>
            <a:fld id="{49BEF169-1A86-4EFD-80E5-FB07BA838F66}" type="slidenum">
              <a:rPr lang="pl-PL" smtClean="0"/>
              <a:pPr/>
              <a:t>1</a:t>
            </a:fld>
            <a:endParaRPr lang="pl-PL" dirty="0"/>
          </a:p>
        </p:txBody>
      </p:sp>
      <p:cxnSp>
        <p:nvCxnSpPr>
          <p:cNvPr id="11" name="Łącznik prosty 10">
            <a:extLst>
              <a:ext uri="{FF2B5EF4-FFF2-40B4-BE49-F238E27FC236}">
                <a16:creationId xmlns:a16="http://schemas.microsoft.com/office/drawing/2014/main" id="{DB6CBA3B-E90A-4FBA-95C7-0FA7C1F514D3}"/>
              </a:ext>
            </a:extLst>
          </p:cNvPr>
          <p:cNvCxnSpPr/>
          <p:nvPr/>
        </p:nvCxnSpPr>
        <p:spPr>
          <a:xfrm>
            <a:off x="352668" y="4094677"/>
            <a:ext cx="44860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Obraz 1">
            <a:extLst>
              <a:ext uri="{FF2B5EF4-FFF2-40B4-BE49-F238E27FC236}">
                <a16:creationId xmlns:a16="http://schemas.microsoft.com/office/drawing/2014/main" id="{63A4B3FD-3557-4F49-8086-BCB2E9B73D66}"/>
              </a:ext>
            </a:extLst>
          </p:cNvPr>
          <p:cNvPicPr>
            <a:picLocks noChangeAspect="1"/>
          </p:cNvPicPr>
          <p:nvPr/>
        </p:nvPicPr>
        <p:blipFill>
          <a:blip r:embed="rId5"/>
          <a:stretch>
            <a:fillRect/>
          </a:stretch>
        </p:blipFill>
        <p:spPr>
          <a:xfrm>
            <a:off x="7582395" y="2812266"/>
            <a:ext cx="5228948" cy="5228948"/>
          </a:xfrm>
          <a:prstGeom prst="rect">
            <a:avLst/>
          </a:prstGeom>
          <a:noFill/>
          <a:ln>
            <a:noFill/>
          </a:ln>
        </p:spPr>
      </p:pic>
      <p:sp>
        <p:nvSpPr>
          <p:cNvPr id="13" name="Prostokąt 12"/>
          <p:cNvSpPr/>
          <p:nvPr/>
        </p:nvSpPr>
        <p:spPr>
          <a:xfrm>
            <a:off x="229781" y="2812266"/>
            <a:ext cx="5327753" cy="1200329"/>
          </a:xfrm>
          <a:prstGeom prst="rect">
            <a:avLst/>
          </a:prstGeom>
        </p:spPr>
        <p:txBody>
          <a:bodyPr wrap="square">
            <a:spAutoFit/>
          </a:bodyPr>
          <a:lstStyle/>
          <a:p>
            <a:r>
              <a:rPr lang="en-US" sz="3600" b="1" dirty="0">
                <a:solidFill>
                  <a:schemeClr val="bg1"/>
                </a:solidFill>
                <a:latin typeface="Calibri" panose="020F0502020204030204" pitchFamily="34" charset="0"/>
                <a:cs typeface="Calibri" panose="020F0502020204030204" pitchFamily="34" charset="0"/>
              </a:rPr>
              <a:t>Regulatory Framework and Status of Implementation</a:t>
            </a:r>
            <a:endParaRPr lang="pl-PL" sz="3600" dirty="0">
              <a:latin typeface="Calibri" panose="020F0502020204030204" pitchFamily="34" charset="0"/>
              <a:cs typeface="Calibri" panose="020F0502020204030204" pitchFamily="34" charset="0"/>
            </a:endParaRPr>
          </a:p>
        </p:txBody>
      </p:sp>
      <p:sp>
        <p:nvSpPr>
          <p:cNvPr id="2" name="pole tekstowe 1">
            <a:extLst>
              <a:ext uri="{FF2B5EF4-FFF2-40B4-BE49-F238E27FC236}">
                <a16:creationId xmlns:a16="http://schemas.microsoft.com/office/drawing/2014/main" id="{DF78355D-C200-C089-210C-055C9589A7AC}"/>
              </a:ext>
            </a:extLst>
          </p:cNvPr>
          <p:cNvSpPr txBox="1"/>
          <p:nvPr/>
        </p:nvSpPr>
        <p:spPr>
          <a:xfrm>
            <a:off x="229781" y="4457244"/>
            <a:ext cx="5787802" cy="2246769"/>
          </a:xfrm>
          <a:prstGeom prst="rect">
            <a:avLst/>
          </a:prstGeom>
          <a:noFill/>
        </p:spPr>
        <p:txBody>
          <a:bodyPr wrap="square" rtlCol="0">
            <a:spAutoFit/>
          </a:bodyPr>
          <a:lstStyle/>
          <a:p>
            <a:r>
              <a:rPr lang="en-AU" sz="2000" b="1" dirty="0">
                <a:solidFill>
                  <a:schemeClr val="bg1"/>
                </a:solidFill>
              </a:rPr>
              <a:t>Mariusz Skwarczynski, Ph.D. Eng. P.E.</a:t>
            </a:r>
          </a:p>
          <a:p>
            <a:r>
              <a:rPr lang="en-AU" sz="2000" dirty="0">
                <a:solidFill>
                  <a:schemeClr val="bg1"/>
                </a:solidFill>
              </a:rPr>
              <a:t>Project Manager </a:t>
            </a:r>
          </a:p>
          <a:p>
            <a:endParaRPr lang="en-AU" sz="2000" dirty="0">
              <a:solidFill>
                <a:schemeClr val="bg1"/>
              </a:solidFill>
            </a:endParaRPr>
          </a:p>
          <a:p>
            <a:r>
              <a:rPr lang="en-AU" sz="2000" b="1" dirty="0">
                <a:solidFill>
                  <a:schemeClr val="bg1"/>
                </a:solidFill>
              </a:rPr>
              <a:t>Innovative Program Management </a:t>
            </a:r>
          </a:p>
          <a:p>
            <a:r>
              <a:rPr lang="en-AU" sz="2000" b="1" dirty="0">
                <a:solidFill>
                  <a:schemeClr val="bg1"/>
                </a:solidFill>
              </a:rPr>
              <a:t>Development Department </a:t>
            </a:r>
          </a:p>
          <a:p>
            <a:endParaRPr lang="en-AU" sz="2000" b="1" dirty="0">
              <a:solidFill>
                <a:schemeClr val="bg1"/>
              </a:solidFill>
            </a:endParaRPr>
          </a:p>
          <a:p>
            <a:r>
              <a:rPr lang="en-AU" sz="2000" b="1" dirty="0">
                <a:solidFill>
                  <a:schemeClr val="bg1"/>
                </a:solidFill>
              </a:rPr>
              <a:t>The National Centre for Research and Development</a:t>
            </a:r>
          </a:p>
        </p:txBody>
      </p:sp>
    </p:spTree>
    <p:extLst>
      <p:ext uri="{BB962C8B-B14F-4D97-AF65-F5344CB8AC3E}">
        <p14:creationId xmlns:p14="http://schemas.microsoft.com/office/powerpoint/2010/main" val="32047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p:cNvPicPr>
            <a:picLocks noChangeAspect="1"/>
          </p:cNvPicPr>
          <p:nvPr/>
        </p:nvPicPr>
        <p:blipFill>
          <a:blip r:embed="rId3"/>
          <a:stretch>
            <a:fillRect/>
          </a:stretch>
        </p:blipFill>
        <p:spPr>
          <a:xfrm>
            <a:off x="186447" y="1193533"/>
            <a:ext cx="7111471" cy="3338932"/>
          </a:xfrm>
          <a:prstGeom prst="rect">
            <a:avLst/>
          </a:prstGeom>
          <a:ln>
            <a:noFill/>
          </a:ln>
          <a:effectLst>
            <a:outerShdw blurRad="292100" dist="139700" dir="2700000" algn="tl" rotWithShape="0">
              <a:srgbClr val="333333">
                <a:alpha val="65000"/>
              </a:srgbClr>
            </a:outerShdw>
          </a:effectLst>
        </p:spPr>
      </p:pic>
      <p:pic>
        <p:nvPicPr>
          <p:cNvPr id="4" name="Obraz 3"/>
          <p:cNvPicPr>
            <a:picLocks noChangeAspect="1"/>
          </p:cNvPicPr>
          <p:nvPr/>
        </p:nvPicPr>
        <p:blipFill>
          <a:blip r:embed="rId4"/>
          <a:stretch>
            <a:fillRect/>
          </a:stretch>
        </p:blipFill>
        <p:spPr>
          <a:xfrm>
            <a:off x="7526362" y="1193532"/>
            <a:ext cx="3278250" cy="3342931"/>
          </a:xfrm>
          <a:prstGeom prst="rect">
            <a:avLst/>
          </a:prstGeom>
          <a:ln>
            <a:noFill/>
          </a:ln>
          <a:effectLst>
            <a:outerShdw blurRad="292100" dist="139700" dir="2700000" algn="tl" rotWithShape="0">
              <a:srgbClr val="333333">
                <a:alpha val="65000"/>
              </a:srgbClr>
            </a:outerShdw>
          </a:effectLst>
        </p:spPr>
      </p:pic>
      <p:sp>
        <p:nvSpPr>
          <p:cNvPr id="3" name="pole tekstowe 2"/>
          <p:cNvSpPr txBox="1"/>
          <p:nvPr/>
        </p:nvSpPr>
        <p:spPr>
          <a:xfrm>
            <a:off x="186447" y="1033579"/>
            <a:ext cx="2539478" cy="646331"/>
          </a:xfrm>
          <a:prstGeom prst="rect">
            <a:avLst/>
          </a:prstGeom>
          <a:noFill/>
        </p:spPr>
        <p:txBody>
          <a:bodyPr wrap="none" rtlCol="0">
            <a:spAutoFit/>
          </a:bodyPr>
          <a:lstStyle/>
          <a:p>
            <a:r>
              <a:rPr lang="pl-PL" sz="3600" b="1" dirty="0">
                <a:solidFill>
                  <a:srgbClr val="FF0000"/>
                </a:solidFill>
                <a:latin typeface="Calibri" panose="020F0502020204030204" pitchFamily="34" charset="0"/>
                <a:cs typeface="Calibri" panose="020F0502020204030204" pitchFamily="34" charset="0"/>
              </a:rPr>
              <a:t>6.3 MILLION</a:t>
            </a:r>
          </a:p>
        </p:txBody>
      </p:sp>
      <p:sp>
        <p:nvSpPr>
          <p:cNvPr id="8" name="pole tekstowe 7"/>
          <p:cNvSpPr txBox="1"/>
          <p:nvPr/>
        </p:nvSpPr>
        <p:spPr>
          <a:xfrm>
            <a:off x="7517099" y="1128309"/>
            <a:ext cx="2539478" cy="646331"/>
          </a:xfrm>
          <a:prstGeom prst="rect">
            <a:avLst/>
          </a:prstGeom>
          <a:noFill/>
        </p:spPr>
        <p:txBody>
          <a:bodyPr wrap="none" rtlCol="0">
            <a:spAutoFit/>
          </a:bodyPr>
          <a:lstStyle/>
          <a:p>
            <a:r>
              <a:rPr lang="pl-PL" sz="3600" b="1" dirty="0">
                <a:solidFill>
                  <a:srgbClr val="FF0000"/>
                </a:solidFill>
                <a:latin typeface="Calibri" panose="020F0502020204030204" pitchFamily="34" charset="0"/>
                <a:cs typeface="Calibri" panose="020F0502020204030204" pitchFamily="34" charset="0"/>
              </a:rPr>
              <a:t>0.6 MILLION</a:t>
            </a:r>
          </a:p>
        </p:txBody>
      </p:sp>
      <p:pic>
        <p:nvPicPr>
          <p:cNvPr id="9" name="Obraz 8"/>
          <p:cNvPicPr>
            <a:picLocks noChangeAspect="1"/>
          </p:cNvPicPr>
          <p:nvPr/>
        </p:nvPicPr>
        <p:blipFill>
          <a:blip r:embed="rId5"/>
          <a:stretch>
            <a:fillRect/>
          </a:stretch>
        </p:blipFill>
        <p:spPr>
          <a:xfrm>
            <a:off x="767408" y="4839527"/>
            <a:ext cx="2556000" cy="1917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6" name="pole tekstowe 15"/>
          <p:cNvSpPr txBox="1"/>
          <p:nvPr/>
        </p:nvSpPr>
        <p:spPr>
          <a:xfrm>
            <a:off x="796231" y="4852806"/>
            <a:ext cx="1633781" cy="523220"/>
          </a:xfrm>
          <a:prstGeom prst="rect">
            <a:avLst/>
          </a:prstGeom>
          <a:noFill/>
        </p:spPr>
        <p:txBody>
          <a:bodyPr wrap="none" rtlCol="0">
            <a:spAutoFit/>
          </a:bodyPr>
          <a:lstStyle/>
          <a:p>
            <a:r>
              <a:rPr lang="pl-PL" sz="2800" b="1" dirty="0">
                <a:solidFill>
                  <a:schemeClr val="tx1">
                    <a:lumMod val="65000"/>
                    <a:lumOff val="35000"/>
                  </a:schemeClr>
                </a:solidFill>
                <a:latin typeface="Calibri" panose="020F0502020204030204" pitchFamily="34" charset="0"/>
                <a:cs typeface="Calibri" panose="020F0502020204030204" pitchFamily="34" charset="0"/>
              </a:rPr>
              <a:t>150 MCM</a:t>
            </a:r>
            <a:endParaRPr lang="pl-PL" sz="2800" b="1" baseline="300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9" name="Obraz 18"/>
          <p:cNvPicPr>
            <a:picLocks noChangeAspect="1"/>
          </p:cNvPicPr>
          <p:nvPr/>
        </p:nvPicPr>
        <p:blipFill>
          <a:blip r:embed="rId6"/>
          <a:stretch>
            <a:fillRect/>
          </a:stretch>
        </p:blipFill>
        <p:spPr>
          <a:xfrm>
            <a:off x="3503712" y="4841694"/>
            <a:ext cx="2556000" cy="191818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8" name="pole tekstowe 17"/>
          <p:cNvSpPr txBox="1"/>
          <p:nvPr/>
        </p:nvSpPr>
        <p:spPr>
          <a:xfrm>
            <a:off x="3664542" y="4830002"/>
            <a:ext cx="1451038" cy="523220"/>
          </a:xfrm>
          <a:prstGeom prst="rect">
            <a:avLst/>
          </a:prstGeom>
          <a:noFill/>
        </p:spPr>
        <p:txBody>
          <a:bodyPr wrap="none" rtlCol="0">
            <a:spAutoFit/>
          </a:bodyPr>
          <a:lstStyle/>
          <a:p>
            <a:r>
              <a:rPr lang="pl-PL" sz="2800" b="1" dirty="0">
                <a:solidFill>
                  <a:schemeClr val="tx1">
                    <a:lumMod val="65000"/>
                    <a:lumOff val="35000"/>
                  </a:schemeClr>
                </a:solidFill>
                <a:latin typeface="Calibri" panose="020F0502020204030204" pitchFamily="34" charset="0"/>
                <a:cs typeface="Calibri" panose="020F0502020204030204" pitchFamily="34" charset="0"/>
              </a:rPr>
              <a:t>90 MCM</a:t>
            </a:r>
            <a:endParaRPr lang="pl-PL" sz="2800" b="1" baseline="300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20" name="Obraz 19"/>
          <p:cNvPicPr>
            <a:picLocks noChangeAspect="1"/>
          </p:cNvPicPr>
          <p:nvPr/>
        </p:nvPicPr>
        <p:blipFill>
          <a:blip r:embed="rId7"/>
          <a:stretch>
            <a:fillRect/>
          </a:stretch>
        </p:blipFill>
        <p:spPr>
          <a:xfrm>
            <a:off x="6239099" y="4836644"/>
            <a:ext cx="2556000" cy="19160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1" name="pole tekstowe 20"/>
          <p:cNvSpPr txBox="1"/>
          <p:nvPr/>
        </p:nvSpPr>
        <p:spPr>
          <a:xfrm>
            <a:off x="6217426" y="4848375"/>
            <a:ext cx="1739579" cy="523220"/>
          </a:xfrm>
          <a:prstGeom prst="rect">
            <a:avLst/>
          </a:prstGeom>
          <a:noFill/>
        </p:spPr>
        <p:txBody>
          <a:bodyPr wrap="none" rtlCol="0">
            <a:spAutoFit/>
          </a:bodyPr>
          <a:lstStyle/>
          <a:p>
            <a:r>
              <a:rPr lang="pl-PL" sz="2800" b="1" dirty="0">
                <a:solidFill>
                  <a:schemeClr val="tx1">
                    <a:lumMod val="65000"/>
                    <a:lumOff val="35000"/>
                  </a:schemeClr>
                </a:solidFill>
                <a:latin typeface="Calibri" panose="020F0502020204030204" pitchFamily="34" charset="0"/>
                <a:cs typeface="Calibri" panose="020F0502020204030204" pitchFamily="34" charset="0"/>
              </a:rPr>
              <a:t>5 MILLION</a:t>
            </a:r>
            <a:endParaRPr lang="pl-PL" sz="2800" b="1" baseline="300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22" name="Obraz 21"/>
          <p:cNvPicPr>
            <a:picLocks noChangeAspect="1"/>
          </p:cNvPicPr>
          <p:nvPr/>
        </p:nvPicPr>
        <p:blipFill>
          <a:blip r:embed="rId8"/>
          <a:stretch>
            <a:fillRect/>
          </a:stretch>
        </p:blipFill>
        <p:spPr>
          <a:xfrm>
            <a:off x="8974486" y="4840876"/>
            <a:ext cx="2556000" cy="191900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3" name="pole tekstowe 22"/>
          <p:cNvSpPr txBox="1"/>
          <p:nvPr/>
        </p:nvSpPr>
        <p:spPr>
          <a:xfrm>
            <a:off x="8960227" y="4848375"/>
            <a:ext cx="1739579" cy="523220"/>
          </a:xfrm>
          <a:prstGeom prst="rect">
            <a:avLst/>
          </a:prstGeom>
          <a:noFill/>
        </p:spPr>
        <p:txBody>
          <a:bodyPr wrap="none" rtlCol="0">
            <a:spAutoFit/>
          </a:bodyPr>
          <a:lstStyle/>
          <a:p>
            <a:r>
              <a:rPr lang="pl-PL" sz="2800" b="1" dirty="0">
                <a:solidFill>
                  <a:schemeClr val="tx1">
                    <a:lumMod val="65000"/>
                    <a:lumOff val="35000"/>
                  </a:schemeClr>
                </a:solidFill>
                <a:latin typeface="Calibri" panose="020F0502020204030204" pitchFamily="34" charset="0"/>
                <a:cs typeface="Calibri" panose="020F0502020204030204" pitchFamily="34" charset="0"/>
              </a:rPr>
              <a:t>3 MILLION</a:t>
            </a:r>
            <a:endParaRPr lang="pl-PL" sz="2800" b="1" baseline="300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 name="pole tekstowe 1">
            <a:extLst>
              <a:ext uri="{FF2B5EF4-FFF2-40B4-BE49-F238E27FC236}">
                <a16:creationId xmlns:a16="http://schemas.microsoft.com/office/drawing/2014/main" id="{9B36BCD2-B78F-BB70-4A16-4A060B0A5843}"/>
              </a:ext>
            </a:extLst>
          </p:cNvPr>
          <p:cNvSpPr txBox="1"/>
          <p:nvPr/>
        </p:nvSpPr>
        <p:spPr>
          <a:xfrm>
            <a:off x="6654649" y="2938093"/>
            <a:ext cx="5457375" cy="1754326"/>
          </a:xfrm>
          <a:prstGeom prst="rect">
            <a:avLst/>
          </a:prstGeom>
          <a:solidFill>
            <a:srgbClr val="FFFFFF">
              <a:alpha val="90000"/>
            </a:srgbClr>
          </a:solidFill>
          <a:ln>
            <a:solidFill>
              <a:srgbClr val="0070C0"/>
            </a:solidFill>
          </a:ln>
        </p:spPr>
        <p:txBody>
          <a:bodyPr wrap="square" rtlCol="0">
            <a:spAutoFit/>
          </a:bodyPr>
          <a:lstStyle/>
          <a:p>
            <a:r>
              <a:rPr lang="en-AU" dirty="0">
                <a:latin typeface="Calibri" panose="020F0502020204030204" pitchFamily="34" charset="0"/>
                <a:cs typeface="Calibri" panose="020F0502020204030204" pitchFamily="34" charset="0"/>
              </a:rPr>
              <a:t>One of the elements of the energy transformation is the </a:t>
            </a:r>
            <a:r>
              <a:rPr lang="en-AU" b="1" dirty="0">
                <a:latin typeface="Calibri" panose="020F0502020204030204" pitchFamily="34" charset="0"/>
                <a:cs typeface="Calibri" panose="020F0502020204030204" pitchFamily="34" charset="0"/>
              </a:rPr>
              <a:t>revitalization of buildings. </a:t>
            </a:r>
            <a:r>
              <a:rPr lang="en-AU" dirty="0">
                <a:latin typeface="Calibri" panose="020F0502020204030204" pitchFamily="34" charset="0"/>
                <a:cs typeface="Calibri" panose="020F0502020204030204" pitchFamily="34" charset="0"/>
              </a:rPr>
              <a:t>The goal is to reduce the amount of energy needed for heating to 25% of current levels. To perform this task, you need qualified installers, but above all, a large number of materials and many installation systems.</a:t>
            </a:r>
          </a:p>
        </p:txBody>
      </p:sp>
      <p:sp>
        <p:nvSpPr>
          <p:cNvPr id="5" name="pole tekstowe 4">
            <a:extLst>
              <a:ext uri="{FF2B5EF4-FFF2-40B4-BE49-F238E27FC236}">
                <a16:creationId xmlns:a16="http://schemas.microsoft.com/office/drawing/2014/main" id="{63D228B3-F11F-DAA3-6940-4274C3A5F39B}"/>
              </a:ext>
            </a:extLst>
          </p:cNvPr>
          <p:cNvSpPr txBox="1"/>
          <p:nvPr/>
        </p:nvSpPr>
        <p:spPr>
          <a:xfrm>
            <a:off x="186447" y="4034902"/>
            <a:ext cx="6339364" cy="461665"/>
          </a:xfrm>
          <a:prstGeom prst="rect">
            <a:avLst/>
          </a:prstGeom>
          <a:noFill/>
        </p:spPr>
        <p:txBody>
          <a:bodyPr wrap="none" rtlCol="0">
            <a:spAutoFit/>
          </a:bodyPr>
          <a:lstStyle/>
          <a:p>
            <a:pPr lvl="0" eaLnBrk="0" fontAlgn="base" hangingPunct="0">
              <a:spcBef>
                <a:spcPct val="0"/>
              </a:spcBef>
              <a:spcAft>
                <a:spcPct val="0"/>
              </a:spcAft>
            </a:pPr>
            <a:r>
              <a:rPr lang="en-AU" altLang="pl-PL" sz="2400" b="1" dirty="0">
                <a:solidFill>
                  <a:srgbClr val="FFFF00"/>
                </a:solidFill>
                <a:latin typeface="inherit"/>
              </a:rPr>
              <a:t>For the 30% of the most difficult buildings need:</a:t>
            </a:r>
            <a:r>
              <a:rPr lang="en-AU" altLang="pl-PL" sz="800" b="1" dirty="0">
                <a:solidFill>
                  <a:srgbClr val="FFFF00"/>
                </a:solidFill>
              </a:rPr>
              <a:t> </a:t>
            </a:r>
            <a:endParaRPr lang="en-AU" altLang="pl-PL" b="1" dirty="0">
              <a:solidFill>
                <a:srgbClr val="FFFF00"/>
              </a:solidFill>
              <a:latin typeface="Arial" panose="020B0604020202020204" pitchFamily="34" charset="0"/>
            </a:endParaRPr>
          </a:p>
        </p:txBody>
      </p:sp>
      <p:pic>
        <p:nvPicPr>
          <p:cNvPr id="6" name="Obraz 5">
            <a:extLst>
              <a:ext uri="{FF2B5EF4-FFF2-40B4-BE49-F238E27FC236}">
                <a16:creationId xmlns:a16="http://schemas.microsoft.com/office/drawing/2014/main" id="{6BBB7BCD-7D34-37E9-3F9E-6785D1624827}"/>
              </a:ext>
            </a:extLst>
          </p:cNvPr>
          <p:cNvPicPr>
            <a:picLocks noChangeAspect="1"/>
          </p:cNvPicPr>
          <p:nvPr/>
        </p:nvPicPr>
        <p:blipFill>
          <a:blip r:embed="rId9"/>
          <a:stretch>
            <a:fillRect/>
          </a:stretch>
        </p:blipFill>
        <p:spPr>
          <a:xfrm>
            <a:off x="0" y="109479"/>
            <a:ext cx="1902117" cy="731583"/>
          </a:xfrm>
          <a:prstGeom prst="rect">
            <a:avLst/>
          </a:prstGeom>
        </p:spPr>
      </p:pic>
      <p:sp>
        <p:nvSpPr>
          <p:cNvPr id="7" name="pole tekstowe 6">
            <a:extLst>
              <a:ext uri="{FF2B5EF4-FFF2-40B4-BE49-F238E27FC236}">
                <a16:creationId xmlns:a16="http://schemas.microsoft.com/office/drawing/2014/main" id="{10A48F8F-7F0E-B9AE-C8FE-E3153A8CCC64}"/>
              </a:ext>
            </a:extLst>
          </p:cNvPr>
          <p:cNvSpPr txBox="1"/>
          <p:nvPr/>
        </p:nvSpPr>
        <p:spPr>
          <a:xfrm>
            <a:off x="5592278" y="100541"/>
            <a:ext cx="7340837" cy="369332"/>
          </a:xfrm>
          <a:prstGeom prst="rect">
            <a:avLst/>
          </a:prstGeom>
          <a:noFill/>
        </p:spPr>
        <p:txBody>
          <a:bodyPr wrap="square">
            <a:spAutoFit/>
          </a:bodyPr>
          <a:lstStyle/>
          <a:p>
            <a:r>
              <a:rPr lang="en-AU" dirty="0"/>
              <a:t>2</a:t>
            </a:r>
            <a:r>
              <a:rPr lang="en-AU" baseline="30000" dirty="0"/>
              <a:t>nd</a:t>
            </a:r>
            <a:r>
              <a:rPr lang="en-AU" dirty="0"/>
              <a:t> German-Polish Energy Transition Forum, Berlin, 17</a:t>
            </a:r>
            <a:r>
              <a:rPr lang="en-AU" baseline="30000" dirty="0"/>
              <a:t>th</a:t>
            </a:r>
            <a:r>
              <a:rPr lang="en-AU" dirty="0"/>
              <a:t> May 2024</a:t>
            </a:r>
          </a:p>
        </p:txBody>
      </p:sp>
      <p:sp>
        <p:nvSpPr>
          <p:cNvPr id="10" name="Prostokąt 9">
            <a:extLst>
              <a:ext uri="{FF2B5EF4-FFF2-40B4-BE49-F238E27FC236}">
                <a16:creationId xmlns:a16="http://schemas.microsoft.com/office/drawing/2014/main" id="{94A8DCB7-D8A9-9476-F486-93FAC63A5F62}"/>
              </a:ext>
            </a:extLst>
          </p:cNvPr>
          <p:cNvSpPr/>
          <p:nvPr/>
        </p:nvSpPr>
        <p:spPr>
          <a:xfrm>
            <a:off x="5487989" y="457937"/>
            <a:ext cx="6704010" cy="54820"/>
          </a:xfrm>
          <a:prstGeom prst="rect">
            <a:avLst/>
          </a:prstGeom>
          <a:solidFill>
            <a:srgbClr val="F8AB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TextBox 2">
            <a:extLst>
              <a:ext uri="{FF2B5EF4-FFF2-40B4-BE49-F238E27FC236}">
                <a16:creationId xmlns:a16="http://schemas.microsoft.com/office/drawing/2014/main" id="{000746CE-DA26-2250-2556-C86D60F4D747}"/>
              </a:ext>
            </a:extLst>
          </p:cNvPr>
          <p:cNvSpPr txBox="1"/>
          <p:nvPr/>
        </p:nvSpPr>
        <p:spPr>
          <a:xfrm>
            <a:off x="1597795" y="571266"/>
            <a:ext cx="10381788" cy="584775"/>
          </a:xfrm>
          <a:prstGeom prst="rect">
            <a:avLst/>
          </a:prstGeom>
          <a:noFill/>
        </p:spPr>
        <p:txBody>
          <a:bodyPr wrap="square" rtlCol="0">
            <a:spAutoFit/>
          </a:bodyPr>
          <a:lstStyle/>
          <a:p>
            <a:r>
              <a:rPr lang="pl-PL" sz="3200" b="1" dirty="0">
                <a:solidFill>
                  <a:srgbClr val="253D65"/>
                </a:solidFill>
                <a:ea typeface="Lato Black" panose="020F0502020204030203" pitchFamily="34" charset="0"/>
                <a:cs typeface="Lato Black" panose="020F0502020204030203" pitchFamily="34" charset="0"/>
              </a:rPr>
              <a:t>FIRST STEP: DEEP THERMAL MODERNIZATION OF BUILDINGS   </a:t>
            </a:r>
            <a:endParaRPr lang="en-US" sz="3200" b="1" dirty="0">
              <a:solidFill>
                <a:srgbClr val="253D65"/>
              </a:solidFill>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32863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6" grpId="0"/>
      <p:bldP spid="18" grpId="0"/>
      <p:bldP spid="21" grpId="0"/>
      <p:bldP spid="23" grpId="0"/>
      <p:bldP spid="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Obraz 38" descr="Obraz zawierający tekst, Czcionka, zrzut ekranu, logo&#10;&#10;Opis wygenerowany automatycznie">
            <a:extLst>
              <a:ext uri="{FF2B5EF4-FFF2-40B4-BE49-F238E27FC236}">
                <a16:creationId xmlns:a16="http://schemas.microsoft.com/office/drawing/2014/main" id="{5D1F60C4-EED3-5544-DF49-49EA394108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1629" y="82"/>
            <a:ext cx="2469600" cy="671965"/>
          </a:xfrm>
          <a:prstGeom prst="rect">
            <a:avLst/>
          </a:prstGeom>
        </p:spPr>
      </p:pic>
      <p:pic>
        <p:nvPicPr>
          <p:cNvPr id="11" name="Obraz 10">
            <a:extLst>
              <a:ext uri="{FF2B5EF4-FFF2-40B4-BE49-F238E27FC236}">
                <a16:creationId xmlns:a16="http://schemas.microsoft.com/office/drawing/2014/main" id="{22F50A6B-6F11-BF48-7537-855B4EB3A025}"/>
              </a:ext>
            </a:extLst>
          </p:cNvPr>
          <p:cNvPicPr>
            <a:picLocks noChangeAspect="1"/>
          </p:cNvPicPr>
          <p:nvPr/>
        </p:nvPicPr>
        <p:blipFill>
          <a:blip r:embed="rId3"/>
          <a:stretch>
            <a:fillRect/>
          </a:stretch>
        </p:blipFill>
        <p:spPr>
          <a:xfrm>
            <a:off x="0" y="109479"/>
            <a:ext cx="1902117" cy="731583"/>
          </a:xfrm>
          <a:prstGeom prst="rect">
            <a:avLst/>
          </a:prstGeom>
        </p:spPr>
      </p:pic>
      <p:sp>
        <p:nvSpPr>
          <p:cNvPr id="22" name="pole tekstowe 21">
            <a:extLst>
              <a:ext uri="{FF2B5EF4-FFF2-40B4-BE49-F238E27FC236}">
                <a16:creationId xmlns:a16="http://schemas.microsoft.com/office/drawing/2014/main" id="{4E2FE9F5-0366-E49C-1F32-D7CBC39E3B3C}"/>
              </a:ext>
            </a:extLst>
          </p:cNvPr>
          <p:cNvSpPr txBox="1"/>
          <p:nvPr/>
        </p:nvSpPr>
        <p:spPr>
          <a:xfrm>
            <a:off x="5592278" y="100541"/>
            <a:ext cx="7340837" cy="369332"/>
          </a:xfrm>
          <a:prstGeom prst="rect">
            <a:avLst/>
          </a:prstGeom>
          <a:noFill/>
        </p:spPr>
        <p:txBody>
          <a:bodyPr wrap="square">
            <a:spAutoFit/>
          </a:bodyPr>
          <a:lstStyle/>
          <a:p>
            <a:r>
              <a:rPr lang="en-AU" dirty="0"/>
              <a:t>2</a:t>
            </a:r>
            <a:r>
              <a:rPr lang="en-AU" baseline="30000" dirty="0"/>
              <a:t>nd</a:t>
            </a:r>
            <a:r>
              <a:rPr lang="en-AU" dirty="0"/>
              <a:t> German-Polish Energy Transition Forum, Berlin, 17</a:t>
            </a:r>
            <a:r>
              <a:rPr lang="en-AU" baseline="30000" dirty="0"/>
              <a:t>th</a:t>
            </a:r>
            <a:r>
              <a:rPr lang="en-AU" dirty="0"/>
              <a:t> May 2024</a:t>
            </a:r>
          </a:p>
        </p:txBody>
      </p:sp>
      <p:sp>
        <p:nvSpPr>
          <p:cNvPr id="23" name="Prostokąt 22">
            <a:extLst>
              <a:ext uri="{FF2B5EF4-FFF2-40B4-BE49-F238E27FC236}">
                <a16:creationId xmlns:a16="http://schemas.microsoft.com/office/drawing/2014/main" id="{DFF22018-0D45-2C9C-1BAF-ECE9D069E7B6}"/>
              </a:ext>
            </a:extLst>
          </p:cNvPr>
          <p:cNvSpPr/>
          <p:nvPr/>
        </p:nvSpPr>
        <p:spPr>
          <a:xfrm>
            <a:off x="5487989" y="457937"/>
            <a:ext cx="6704010" cy="54820"/>
          </a:xfrm>
          <a:prstGeom prst="rect">
            <a:avLst/>
          </a:prstGeom>
          <a:solidFill>
            <a:srgbClr val="F8AB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244" name="Picture 28">
            <a:extLst>
              <a:ext uri="{FF2B5EF4-FFF2-40B4-BE49-F238E27FC236}">
                <a16:creationId xmlns:a16="http://schemas.microsoft.com/office/drawing/2014/main" id="{19064085-04A1-650D-E54B-BA1462A82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78" y="1029443"/>
            <a:ext cx="6429676" cy="5005597"/>
          </a:xfrm>
          <a:prstGeom prst="rect">
            <a:avLst/>
          </a:prstGeom>
          <a:noFill/>
          <a:extLst>
            <a:ext uri="{909E8E84-426E-40DD-AFC4-6F175D3DCCD1}">
              <a14:hiddenFill xmlns:a14="http://schemas.microsoft.com/office/drawing/2010/main">
                <a:solidFill>
                  <a:srgbClr val="FFFFFF"/>
                </a:solidFill>
              </a14:hiddenFill>
            </a:ext>
          </a:extLst>
        </p:spPr>
      </p:pic>
      <p:pic>
        <p:nvPicPr>
          <p:cNvPr id="9259" name="Picture 43">
            <a:extLst>
              <a:ext uri="{FF2B5EF4-FFF2-40B4-BE49-F238E27FC236}">
                <a16:creationId xmlns:a16="http://schemas.microsoft.com/office/drawing/2014/main" id="{3D880324-47C8-0BF4-D267-EA449BF393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17027" y="4970990"/>
            <a:ext cx="2624026" cy="1726246"/>
          </a:xfrm>
          <a:prstGeom prst="rect">
            <a:avLst/>
          </a:prstGeom>
          <a:noFill/>
          <a:extLst>
            <a:ext uri="{909E8E84-426E-40DD-AFC4-6F175D3DCCD1}">
              <a14:hiddenFill xmlns:a14="http://schemas.microsoft.com/office/drawing/2010/main">
                <a:solidFill>
                  <a:srgbClr val="FFFFFF"/>
                </a:solidFill>
              </a14:hiddenFill>
            </a:ext>
          </a:extLst>
        </p:spPr>
      </p:pic>
      <p:pic>
        <p:nvPicPr>
          <p:cNvPr id="9261" name="Picture 45">
            <a:extLst>
              <a:ext uri="{FF2B5EF4-FFF2-40B4-BE49-F238E27FC236}">
                <a16:creationId xmlns:a16="http://schemas.microsoft.com/office/drawing/2014/main" id="{B00CE93B-5669-C594-1CA7-B7B0343E54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2696" y="1029442"/>
            <a:ext cx="2678357" cy="1846147"/>
          </a:xfrm>
          <a:prstGeom prst="rect">
            <a:avLst/>
          </a:prstGeom>
          <a:noFill/>
          <a:extLst>
            <a:ext uri="{909E8E84-426E-40DD-AFC4-6F175D3DCCD1}">
              <a14:hiddenFill xmlns:a14="http://schemas.microsoft.com/office/drawing/2010/main">
                <a:solidFill>
                  <a:srgbClr val="FFFFFF"/>
                </a:solidFill>
              </a14:hiddenFill>
            </a:ext>
          </a:extLst>
        </p:spPr>
      </p:pic>
      <p:pic>
        <p:nvPicPr>
          <p:cNvPr id="9265" name="Picture 49">
            <a:extLst>
              <a:ext uri="{FF2B5EF4-FFF2-40B4-BE49-F238E27FC236}">
                <a16:creationId xmlns:a16="http://schemas.microsoft.com/office/drawing/2014/main" id="{20BC8A55-2A62-7DA7-5508-9D0EAF5ED0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4948" y="3000216"/>
            <a:ext cx="2402704" cy="1802028"/>
          </a:xfrm>
          <a:prstGeom prst="rect">
            <a:avLst/>
          </a:prstGeom>
          <a:noFill/>
          <a:extLst>
            <a:ext uri="{909E8E84-426E-40DD-AFC4-6F175D3DCCD1}">
              <a14:hiddenFill xmlns:a14="http://schemas.microsoft.com/office/drawing/2010/main">
                <a:solidFill>
                  <a:srgbClr val="FFFFFF"/>
                </a:solidFill>
              </a14:hiddenFill>
            </a:ext>
          </a:extLst>
        </p:spPr>
      </p:pic>
      <p:pic>
        <p:nvPicPr>
          <p:cNvPr id="9267" name="Picture 51">
            <a:extLst>
              <a:ext uri="{FF2B5EF4-FFF2-40B4-BE49-F238E27FC236}">
                <a16:creationId xmlns:a16="http://schemas.microsoft.com/office/drawing/2014/main" id="{3911CB0D-181B-7A67-9BD9-AD26D11F628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334" r="13145"/>
          <a:stretch/>
        </p:blipFill>
        <p:spPr bwMode="auto">
          <a:xfrm>
            <a:off x="9262697" y="3000215"/>
            <a:ext cx="2678356" cy="1789295"/>
          </a:xfrm>
          <a:prstGeom prst="rect">
            <a:avLst/>
          </a:prstGeom>
          <a:noFill/>
          <a:extLst>
            <a:ext uri="{909E8E84-426E-40DD-AFC4-6F175D3DCCD1}">
              <a14:hiddenFill xmlns:a14="http://schemas.microsoft.com/office/drawing/2010/main">
                <a:solidFill>
                  <a:srgbClr val="FFFFFF"/>
                </a:solidFill>
              </a14:hiddenFill>
            </a:ext>
          </a:extLst>
        </p:spPr>
      </p:pic>
      <p:pic>
        <p:nvPicPr>
          <p:cNvPr id="9269" name="Picture 53">
            <a:extLst>
              <a:ext uri="{FF2B5EF4-FFF2-40B4-BE49-F238E27FC236}">
                <a16:creationId xmlns:a16="http://schemas.microsoft.com/office/drawing/2014/main" id="{EA4D19E1-48D8-2651-6CFD-459E3C8BF5E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8987"/>
          <a:stretch/>
        </p:blipFill>
        <p:spPr bwMode="auto">
          <a:xfrm>
            <a:off x="6601453" y="4970990"/>
            <a:ext cx="2486199" cy="1726246"/>
          </a:xfrm>
          <a:prstGeom prst="rect">
            <a:avLst/>
          </a:prstGeom>
          <a:noFill/>
          <a:extLst>
            <a:ext uri="{909E8E84-426E-40DD-AFC4-6F175D3DCCD1}">
              <a14:hiddenFill xmlns:a14="http://schemas.microsoft.com/office/drawing/2010/main">
                <a:solidFill>
                  <a:srgbClr val="FFFFFF"/>
                </a:solidFill>
              </a14:hiddenFill>
            </a:ext>
          </a:extLst>
        </p:spPr>
      </p:pic>
      <p:pic>
        <p:nvPicPr>
          <p:cNvPr id="9271" name="Picture 55">
            <a:extLst>
              <a:ext uri="{FF2B5EF4-FFF2-40B4-BE49-F238E27FC236}">
                <a16:creationId xmlns:a16="http://schemas.microsoft.com/office/drawing/2014/main" id="{2D3C8D27-0A9F-F265-F521-33E40F7EFE9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84949" y="1029442"/>
            <a:ext cx="2402704" cy="1857601"/>
          </a:xfrm>
          <a:prstGeom prst="rect">
            <a:avLst/>
          </a:prstGeom>
          <a:noFill/>
          <a:extLst>
            <a:ext uri="{909E8E84-426E-40DD-AFC4-6F175D3DCCD1}">
              <a14:hiddenFill xmlns:a14="http://schemas.microsoft.com/office/drawing/2010/main">
                <a:solidFill>
                  <a:srgbClr val="FFFFFF"/>
                </a:solidFill>
              </a14:hiddenFill>
            </a:ext>
          </a:extLst>
        </p:spPr>
      </p:pic>
      <p:pic>
        <p:nvPicPr>
          <p:cNvPr id="26" name="Obraz 25">
            <a:extLst>
              <a:ext uri="{FF2B5EF4-FFF2-40B4-BE49-F238E27FC236}">
                <a16:creationId xmlns:a16="http://schemas.microsoft.com/office/drawing/2014/main" id="{59813B25-EA07-F3A7-304D-1248FDED1A2C}"/>
              </a:ext>
            </a:extLst>
          </p:cNvPr>
          <p:cNvPicPr>
            <a:picLocks noChangeAspect="1"/>
          </p:cNvPicPr>
          <p:nvPr/>
        </p:nvPicPr>
        <p:blipFill>
          <a:blip r:embed="rId11"/>
          <a:stretch>
            <a:fillRect/>
          </a:stretch>
        </p:blipFill>
        <p:spPr>
          <a:xfrm>
            <a:off x="2115043" y="84983"/>
            <a:ext cx="1667685" cy="771080"/>
          </a:xfrm>
          <a:prstGeom prst="rect">
            <a:avLst/>
          </a:prstGeom>
        </p:spPr>
      </p:pic>
      <p:pic>
        <p:nvPicPr>
          <p:cNvPr id="9273" name="Picture 57" descr="Obraz zawierający tekst, Czcionka, Grafika, projekt graficzny&#10;&#10;Opis wygenerowany automatycznie">
            <a:extLst>
              <a:ext uri="{FF2B5EF4-FFF2-40B4-BE49-F238E27FC236}">
                <a16:creationId xmlns:a16="http://schemas.microsoft.com/office/drawing/2014/main" id="{0DFDC271-1145-C3A1-C41C-580420AFB8F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878" y="6244343"/>
            <a:ext cx="1796239" cy="42570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upa 26">
            <a:extLst>
              <a:ext uri="{FF2B5EF4-FFF2-40B4-BE49-F238E27FC236}">
                <a16:creationId xmlns:a16="http://schemas.microsoft.com/office/drawing/2014/main" id="{8CBF5E28-6949-142C-FC6B-822F0521166F}"/>
              </a:ext>
            </a:extLst>
          </p:cNvPr>
          <p:cNvGrpSpPr/>
          <p:nvPr/>
        </p:nvGrpSpPr>
        <p:grpSpPr>
          <a:xfrm>
            <a:off x="1976814" y="5870673"/>
            <a:ext cx="4633437" cy="1058779"/>
            <a:chOff x="683910" y="5233738"/>
            <a:chExt cx="5618568" cy="1362720"/>
          </a:xfrm>
        </p:grpSpPr>
        <p:pic>
          <p:nvPicPr>
            <p:cNvPr id="28" name="Obraz 27" descr="Obraz zawierający Grafika, Czcionka, projekt graficzny, krąg&#10;&#10;Opis wygenerowany automatycznie">
              <a:extLst>
                <a:ext uri="{FF2B5EF4-FFF2-40B4-BE49-F238E27FC236}">
                  <a16:creationId xmlns:a16="http://schemas.microsoft.com/office/drawing/2014/main" id="{95C34E59-4A2B-21B4-B8CE-589731CDE6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15142" y="5628224"/>
              <a:ext cx="1098576" cy="573749"/>
            </a:xfrm>
            <a:prstGeom prst="rect">
              <a:avLst/>
            </a:prstGeom>
          </p:spPr>
        </p:pic>
        <p:pic>
          <p:nvPicPr>
            <p:cNvPr id="29" name="Obraz 28" descr="Obraz zawierający Grafika, projekt graficzny, clipart, ilustracja&#10;&#10;Opis wygenerowany automatycznie">
              <a:extLst>
                <a:ext uri="{FF2B5EF4-FFF2-40B4-BE49-F238E27FC236}">
                  <a16:creationId xmlns:a16="http://schemas.microsoft.com/office/drawing/2014/main" id="{6E506C53-5DD7-099F-9CEB-14FA6A2240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3910" y="5421317"/>
              <a:ext cx="987563" cy="987563"/>
            </a:xfrm>
            <a:prstGeom prst="rect">
              <a:avLst/>
            </a:prstGeom>
          </p:spPr>
        </p:pic>
        <p:pic>
          <p:nvPicPr>
            <p:cNvPr id="31" name="Obraz 30" descr="Obraz zawierający tekst, Grafika, Czcionka, logo&#10;&#10;Opis wygenerowany automatycznie">
              <a:extLst>
                <a:ext uri="{FF2B5EF4-FFF2-40B4-BE49-F238E27FC236}">
                  <a16:creationId xmlns:a16="http://schemas.microsoft.com/office/drawing/2014/main" id="{5CBA5B2E-B758-7EAE-B587-73264027974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78663" y="5471099"/>
              <a:ext cx="887999" cy="887999"/>
            </a:xfrm>
            <a:prstGeom prst="rect">
              <a:avLst/>
            </a:prstGeom>
          </p:spPr>
        </p:pic>
        <p:pic>
          <p:nvPicPr>
            <p:cNvPr id="32" name="Obraz 31" descr="Obraz zawierający tekst, clipart, kreskówka, halloween&#10;&#10;Opis wygenerowany automatycznie">
              <a:extLst>
                <a:ext uri="{FF2B5EF4-FFF2-40B4-BE49-F238E27FC236}">
                  <a16:creationId xmlns:a16="http://schemas.microsoft.com/office/drawing/2014/main" id="{12F1DE01-2727-F17D-2361-A711BDC4985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20908" y="5233738"/>
              <a:ext cx="1981570" cy="1362720"/>
            </a:xfrm>
            <a:prstGeom prst="rect">
              <a:avLst/>
            </a:prstGeom>
          </p:spPr>
        </p:pic>
      </p:grpSp>
    </p:spTree>
    <p:extLst>
      <p:ext uri="{BB962C8B-B14F-4D97-AF65-F5344CB8AC3E}">
        <p14:creationId xmlns:p14="http://schemas.microsoft.com/office/powerpoint/2010/main" val="74906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3805E6-B0F3-4224-810D-CDF20659E325}"/>
              </a:ext>
            </a:extLst>
          </p:cNvPr>
          <p:cNvSpPr txBox="1"/>
          <p:nvPr/>
        </p:nvSpPr>
        <p:spPr>
          <a:xfrm>
            <a:off x="2021305" y="571266"/>
            <a:ext cx="9958277" cy="584775"/>
          </a:xfrm>
          <a:prstGeom prst="rect">
            <a:avLst/>
          </a:prstGeom>
          <a:noFill/>
        </p:spPr>
        <p:txBody>
          <a:bodyPr wrap="square" rtlCol="0">
            <a:spAutoFit/>
          </a:bodyPr>
          <a:lstStyle/>
          <a:p>
            <a:r>
              <a:rPr lang="pl-PL" sz="3200" b="1" dirty="0">
                <a:solidFill>
                  <a:srgbClr val="253D65"/>
                </a:solidFill>
                <a:ea typeface="Lato Black" panose="020F0502020204030203" pitchFamily="34" charset="0"/>
                <a:cs typeface="Lato Black" panose="020F0502020204030203" pitchFamily="34" charset="0"/>
              </a:rPr>
              <a:t>100% RES </a:t>
            </a:r>
            <a:r>
              <a:rPr lang="en-US" sz="3200" b="1" dirty="0">
                <a:solidFill>
                  <a:srgbClr val="253D65"/>
                </a:solidFill>
                <a:ea typeface="Lato Black" panose="020F0502020204030203" pitchFamily="34" charset="0"/>
                <a:cs typeface="Lato Black" panose="020F0502020204030203" pitchFamily="34" charset="0"/>
              </a:rPr>
              <a:t>PILOT PLANT IN LIDZBARK WARMIŃSKI </a:t>
            </a:r>
          </a:p>
        </p:txBody>
      </p:sp>
      <p:pic>
        <p:nvPicPr>
          <p:cNvPr id="5" name="Picture 2">
            <a:extLst>
              <a:ext uri="{FF2B5EF4-FFF2-40B4-BE49-F238E27FC236}">
                <a16:creationId xmlns:a16="http://schemas.microsoft.com/office/drawing/2014/main" id="{593FCF56-0D71-1496-55FA-C6A19AD53E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843" y="1209429"/>
            <a:ext cx="4024787" cy="3387157"/>
          </a:xfrm>
          <a:prstGeom prst="rect">
            <a:avLst/>
          </a:prstGeom>
          <a:noFill/>
          <a:extLst>
            <a:ext uri="{909E8E84-426E-40DD-AFC4-6F175D3DCCD1}">
              <a14:hiddenFill xmlns:a14="http://schemas.microsoft.com/office/drawing/2010/main">
                <a:solidFill>
                  <a:srgbClr val="FFFFFF"/>
                </a:solidFill>
              </a14:hiddenFill>
            </a:ext>
          </a:extLst>
        </p:spPr>
      </p:pic>
      <p:pic>
        <p:nvPicPr>
          <p:cNvPr id="6" name="Symbol zastępczy zawartości 19" descr="Znacznik z wypełnieniem pełnym">
            <a:extLst>
              <a:ext uri="{FF2B5EF4-FFF2-40B4-BE49-F238E27FC236}">
                <a16:creationId xmlns:a16="http://schemas.microsoft.com/office/drawing/2014/main" id="{6D1E2085-6A55-DE20-5ADC-4DF12C916C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6217" y="1288182"/>
            <a:ext cx="720080" cy="720080"/>
          </a:xfrm>
          <a:prstGeom prst="rect">
            <a:avLst/>
          </a:prstGeom>
        </p:spPr>
      </p:pic>
      <p:sp>
        <p:nvSpPr>
          <p:cNvPr id="8" name="pole tekstowe 7">
            <a:extLst>
              <a:ext uri="{FF2B5EF4-FFF2-40B4-BE49-F238E27FC236}">
                <a16:creationId xmlns:a16="http://schemas.microsoft.com/office/drawing/2014/main" id="{7ED0486B-69A2-1F37-0D14-768958ED482B}"/>
              </a:ext>
            </a:extLst>
          </p:cNvPr>
          <p:cNvSpPr txBox="1"/>
          <p:nvPr/>
        </p:nvSpPr>
        <p:spPr>
          <a:xfrm>
            <a:off x="1746856" y="1935375"/>
            <a:ext cx="2521682" cy="707886"/>
          </a:xfrm>
          <a:prstGeom prst="rect">
            <a:avLst/>
          </a:prstGeom>
          <a:noFill/>
        </p:spPr>
        <p:txBody>
          <a:bodyPr wrap="square" rtlCol="0">
            <a:spAutoFit/>
          </a:bodyPr>
          <a:lstStyle/>
          <a:p>
            <a:pPr algn="ctr"/>
            <a:r>
              <a:rPr lang="en-US" sz="2000" dirty="0" err="1">
                <a:solidFill>
                  <a:srgbClr val="57A434"/>
                </a:solidFill>
                <a:latin typeface="Manrope" pitchFamily="2" charset="0"/>
              </a:rPr>
              <a:t>Lidzbar</a:t>
            </a:r>
            <a:r>
              <a:rPr lang="pl-PL" sz="2000" dirty="0">
                <a:solidFill>
                  <a:srgbClr val="57A434"/>
                </a:solidFill>
                <a:latin typeface="Manrope" pitchFamily="2" charset="0"/>
              </a:rPr>
              <a:t>k</a:t>
            </a:r>
            <a:br>
              <a:rPr lang="pl-PL" sz="2000" dirty="0">
                <a:solidFill>
                  <a:srgbClr val="57A434"/>
                </a:solidFill>
                <a:latin typeface="Manrope" pitchFamily="2" charset="0"/>
              </a:rPr>
            </a:br>
            <a:r>
              <a:rPr lang="en-US" sz="2000" dirty="0">
                <a:solidFill>
                  <a:srgbClr val="57A434"/>
                </a:solidFill>
                <a:latin typeface="Manrope" pitchFamily="2" charset="0"/>
              </a:rPr>
              <a:t>Warmiński</a:t>
            </a:r>
          </a:p>
        </p:txBody>
      </p:sp>
      <p:grpSp>
        <p:nvGrpSpPr>
          <p:cNvPr id="2" name="Grupa 1">
            <a:extLst>
              <a:ext uri="{FF2B5EF4-FFF2-40B4-BE49-F238E27FC236}">
                <a16:creationId xmlns:a16="http://schemas.microsoft.com/office/drawing/2014/main" id="{DC188AD1-A770-CF64-6751-85E71E1587A3}"/>
              </a:ext>
            </a:extLst>
          </p:cNvPr>
          <p:cNvGrpSpPr/>
          <p:nvPr/>
        </p:nvGrpSpPr>
        <p:grpSpPr>
          <a:xfrm>
            <a:off x="4571991" y="1211964"/>
            <a:ext cx="7620009" cy="4559581"/>
            <a:chOff x="3929319" y="1326869"/>
            <a:chExt cx="8262681" cy="4716494"/>
          </a:xfrm>
        </p:grpSpPr>
        <p:pic>
          <p:nvPicPr>
            <p:cNvPr id="4" name="Obraz 3">
              <a:extLst>
                <a:ext uri="{FF2B5EF4-FFF2-40B4-BE49-F238E27FC236}">
                  <a16:creationId xmlns:a16="http://schemas.microsoft.com/office/drawing/2014/main" id="{FC25E06E-10CC-AA21-4CF1-BD2A3E941AF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929319" y="1326869"/>
              <a:ext cx="8262681" cy="4716494"/>
            </a:xfrm>
            <a:prstGeom prst="rect">
              <a:avLst/>
            </a:prstGeom>
          </p:spPr>
        </p:pic>
        <p:sp>
          <p:nvSpPr>
            <p:cNvPr id="10" name="Prostokąt 9">
              <a:extLst>
                <a:ext uri="{FF2B5EF4-FFF2-40B4-BE49-F238E27FC236}">
                  <a16:creationId xmlns:a16="http://schemas.microsoft.com/office/drawing/2014/main" id="{E2E38AAF-FA8C-7DFC-7931-2D3358588D1D}"/>
                </a:ext>
              </a:extLst>
            </p:cNvPr>
            <p:cNvSpPr/>
            <p:nvPr/>
          </p:nvSpPr>
          <p:spPr>
            <a:xfrm>
              <a:off x="9105900" y="3822700"/>
              <a:ext cx="2336800" cy="641350"/>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2" name="pole tekstowe 11">
            <a:extLst>
              <a:ext uri="{FF2B5EF4-FFF2-40B4-BE49-F238E27FC236}">
                <a16:creationId xmlns:a16="http://schemas.microsoft.com/office/drawing/2014/main" id="{8C66F577-0460-C2E1-0E06-726636652317}"/>
              </a:ext>
            </a:extLst>
          </p:cNvPr>
          <p:cNvSpPr txBox="1"/>
          <p:nvPr/>
        </p:nvSpPr>
        <p:spPr>
          <a:xfrm>
            <a:off x="299227" y="4675339"/>
            <a:ext cx="6097904" cy="2031325"/>
          </a:xfrm>
          <a:prstGeom prst="rect">
            <a:avLst/>
          </a:prstGeom>
          <a:noFill/>
        </p:spPr>
        <p:txBody>
          <a:bodyPr wrap="square">
            <a:spAutoFit/>
          </a:bodyPr>
          <a:lstStyle/>
          <a:p>
            <a:pPr marL="285750" indent="-285750">
              <a:buFont typeface="Arial" panose="020B0604020202020204" pitchFamily="34" charset="0"/>
              <a:buChar char="•"/>
            </a:pPr>
            <a:r>
              <a:rPr lang="pl-PL" sz="1800" dirty="0">
                <a:solidFill>
                  <a:srgbClr val="253D65"/>
                </a:solidFill>
              </a:rPr>
              <a:t>HEAT PUMP MACHINERY 2.6 MW</a:t>
            </a:r>
          </a:p>
          <a:p>
            <a:pPr marL="285750" indent="-285750">
              <a:buFont typeface="Arial" panose="020B0604020202020204" pitchFamily="34" charset="0"/>
              <a:buChar char="•"/>
            </a:pPr>
            <a:r>
              <a:rPr lang="pl-PL" sz="1800" dirty="0">
                <a:solidFill>
                  <a:srgbClr val="253D65"/>
                </a:solidFill>
              </a:rPr>
              <a:t>AIR-WATER HEAT </a:t>
            </a:r>
            <a:r>
              <a:rPr lang="en-AU" sz="1800" dirty="0">
                <a:solidFill>
                  <a:srgbClr val="253D65"/>
                </a:solidFill>
              </a:rPr>
              <a:t>EXCHANGER </a:t>
            </a:r>
            <a:r>
              <a:rPr lang="en-AU" dirty="0">
                <a:solidFill>
                  <a:srgbClr val="253D65"/>
                </a:solidFill>
              </a:rPr>
              <a:t>1.7 MW</a:t>
            </a:r>
            <a:endParaRPr lang="en-AU" sz="1800" dirty="0">
              <a:solidFill>
                <a:srgbClr val="253D65"/>
              </a:solidFill>
            </a:endParaRPr>
          </a:p>
          <a:p>
            <a:pPr marL="285750" indent="-285750">
              <a:buFont typeface="Arial" panose="020B0604020202020204" pitchFamily="34" charset="0"/>
              <a:buChar char="•"/>
            </a:pPr>
            <a:r>
              <a:rPr lang="en-AU" sz="1800" dirty="0">
                <a:solidFill>
                  <a:srgbClr val="253D65"/>
                </a:solidFill>
              </a:rPr>
              <a:t>LOW TEMPERATURE BTES </a:t>
            </a:r>
            <a:r>
              <a:rPr lang="en-AU" dirty="0">
                <a:solidFill>
                  <a:srgbClr val="253D65"/>
                </a:solidFill>
              </a:rPr>
              <a:t>1 GWh </a:t>
            </a:r>
            <a:r>
              <a:rPr lang="en-AU" sz="1800" dirty="0">
                <a:solidFill>
                  <a:srgbClr val="253D65"/>
                </a:solidFill>
              </a:rPr>
              <a:t>(5-20</a:t>
            </a:r>
            <a:r>
              <a:rPr lang="en-AU" altLang="pl-PL" sz="1800" dirty="0">
                <a:solidFill>
                  <a:srgbClr val="253D65"/>
                </a:solidFill>
                <a:sym typeface="Symbol" panose="05050102010706020507" pitchFamily="18" charset="2"/>
              </a:rPr>
              <a:t> </a:t>
            </a:r>
            <a:r>
              <a:rPr lang="en-AU" sz="1800" dirty="0">
                <a:solidFill>
                  <a:srgbClr val="253D65"/>
                </a:solidFill>
              </a:rPr>
              <a:t>C)</a:t>
            </a:r>
          </a:p>
          <a:p>
            <a:pPr marL="285750" indent="-285750">
              <a:buFont typeface="Arial" panose="020B0604020202020204" pitchFamily="34" charset="0"/>
              <a:buChar char="•"/>
            </a:pPr>
            <a:r>
              <a:rPr lang="en-AU" sz="1800" dirty="0">
                <a:solidFill>
                  <a:srgbClr val="253D65"/>
                </a:solidFill>
              </a:rPr>
              <a:t>HIGH-TEMPERATURE PTES 1 GWh (7-70 </a:t>
            </a:r>
            <a:r>
              <a:rPr lang="en-AU" altLang="pl-PL" sz="1800" dirty="0">
                <a:solidFill>
                  <a:srgbClr val="253D65"/>
                </a:solidFill>
                <a:sym typeface="Symbol" panose="05050102010706020507" pitchFamily="18" charset="2"/>
              </a:rPr>
              <a:t></a:t>
            </a:r>
            <a:r>
              <a:rPr lang="en-AU" sz="1800" dirty="0">
                <a:solidFill>
                  <a:srgbClr val="253D65"/>
                </a:solidFill>
              </a:rPr>
              <a:t>C)</a:t>
            </a:r>
          </a:p>
          <a:p>
            <a:pPr marL="285750" indent="-285750">
              <a:buFont typeface="Arial" panose="020B0604020202020204" pitchFamily="34" charset="0"/>
              <a:buChar char="•"/>
            </a:pPr>
            <a:r>
              <a:rPr lang="en-AU" sz="1800" dirty="0">
                <a:solidFill>
                  <a:srgbClr val="253D65"/>
                </a:solidFill>
              </a:rPr>
              <a:t>SHORT-TERM TES – BUFFER (85 </a:t>
            </a:r>
            <a:r>
              <a:rPr lang="en-AU" altLang="pl-PL" sz="1800" dirty="0">
                <a:solidFill>
                  <a:srgbClr val="253D65"/>
                </a:solidFill>
                <a:sym typeface="Symbol" panose="05050102010706020507" pitchFamily="18" charset="2"/>
              </a:rPr>
              <a:t></a:t>
            </a:r>
            <a:r>
              <a:rPr lang="en-AU" sz="1800" dirty="0">
                <a:solidFill>
                  <a:srgbClr val="253D65"/>
                </a:solidFill>
              </a:rPr>
              <a:t>C)</a:t>
            </a:r>
          </a:p>
          <a:p>
            <a:pPr marL="285750" indent="-285750">
              <a:buFont typeface="Arial" panose="020B0604020202020204" pitchFamily="34" charset="0"/>
              <a:buChar char="•"/>
            </a:pPr>
            <a:r>
              <a:rPr lang="en-AU" sz="1800" dirty="0">
                <a:solidFill>
                  <a:srgbClr val="253D65"/>
                </a:solidFill>
              </a:rPr>
              <a:t>LOCAL PV FARM 1.3 MW</a:t>
            </a:r>
          </a:p>
          <a:p>
            <a:pPr marL="285750" indent="-285750">
              <a:buFont typeface="Arial" panose="020B0604020202020204" pitchFamily="34" charset="0"/>
              <a:buChar char="•"/>
            </a:pPr>
            <a:r>
              <a:rPr lang="en-AU" sz="1800" dirty="0">
                <a:solidFill>
                  <a:srgbClr val="253D65"/>
                </a:solidFill>
              </a:rPr>
              <a:t>HYBRID SOLAR COLLECTORS PVT 190 kW</a:t>
            </a:r>
          </a:p>
        </p:txBody>
      </p:sp>
      <p:sp>
        <p:nvSpPr>
          <p:cNvPr id="13" name="pole tekstowe 12">
            <a:extLst>
              <a:ext uri="{FF2B5EF4-FFF2-40B4-BE49-F238E27FC236}">
                <a16:creationId xmlns:a16="http://schemas.microsoft.com/office/drawing/2014/main" id="{09C05C47-56C9-F06C-425D-40FBC388A5E4}"/>
              </a:ext>
            </a:extLst>
          </p:cNvPr>
          <p:cNvSpPr txBox="1"/>
          <p:nvPr/>
        </p:nvSpPr>
        <p:spPr>
          <a:xfrm>
            <a:off x="5055080" y="6011240"/>
            <a:ext cx="4908430" cy="646331"/>
          </a:xfrm>
          <a:prstGeom prst="rect">
            <a:avLst/>
          </a:prstGeom>
          <a:noFill/>
        </p:spPr>
        <p:txBody>
          <a:bodyPr wrap="square" rtlCol="0">
            <a:spAutoFit/>
          </a:bodyPr>
          <a:lstStyle/>
          <a:p>
            <a:r>
              <a:rPr lang="en-AU" dirty="0"/>
              <a:t>Contractor: </a:t>
            </a:r>
            <a:r>
              <a:rPr lang="en-AU" b="1" dirty="0"/>
              <a:t>EUROS Energy </a:t>
            </a:r>
          </a:p>
          <a:p>
            <a:r>
              <a:rPr lang="en-AU" dirty="0"/>
              <a:t>District Heating Company: </a:t>
            </a:r>
            <a:r>
              <a:rPr lang="en-AU" b="1" dirty="0"/>
              <a:t>Veolia term</a:t>
            </a:r>
          </a:p>
        </p:txBody>
      </p:sp>
      <p:sp>
        <p:nvSpPr>
          <p:cNvPr id="9" name="pole tekstowe 8">
            <a:extLst>
              <a:ext uri="{FF2B5EF4-FFF2-40B4-BE49-F238E27FC236}">
                <a16:creationId xmlns:a16="http://schemas.microsoft.com/office/drawing/2014/main" id="{C90C384A-E195-6F7B-02BB-49F1F240C110}"/>
              </a:ext>
            </a:extLst>
          </p:cNvPr>
          <p:cNvSpPr txBox="1"/>
          <p:nvPr/>
        </p:nvSpPr>
        <p:spPr>
          <a:xfrm>
            <a:off x="5592278" y="100541"/>
            <a:ext cx="7340837" cy="369332"/>
          </a:xfrm>
          <a:prstGeom prst="rect">
            <a:avLst/>
          </a:prstGeom>
          <a:noFill/>
        </p:spPr>
        <p:txBody>
          <a:bodyPr wrap="square">
            <a:spAutoFit/>
          </a:bodyPr>
          <a:lstStyle/>
          <a:p>
            <a:r>
              <a:rPr lang="en-AU" dirty="0"/>
              <a:t>2</a:t>
            </a:r>
            <a:r>
              <a:rPr lang="en-AU" baseline="30000" dirty="0"/>
              <a:t>nd</a:t>
            </a:r>
            <a:r>
              <a:rPr lang="en-AU" dirty="0"/>
              <a:t> German-Polish Energy Transition Forum, Berlin, 17</a:t>
            </a:r>
            <a:r>
              <a:rPr lang="en-AU" baseline="30000" dirty="0"/>
              <a:t>th</a:t>
            </a:r>
            <a:r>
              <a:rPr lang="en-AU" dirty="0"/>
              <a:t> May 2024</a:t>
            </a:r>
          </a:p>
        </p:txBody>
      </p:sp>
      <p:sp>
        <p:nvSpPr>
          <p:cNvPr id="11" name="Prostokąt 10">
            <a:extLst>
              <a:ext uri="{FF2B5EF4-FFF2-40B4-BE49-F238E27FC236}">
                <a16:creationId xmlns:a16="http://schemas.microsoft.com/office/drawing/2014/main" id="{9EEE2934-73E0-160E-C113-701BB4A0A786}"/>
              </a:ext>
            </a:extLst>
          </p:cNvPr>
          <p:cNvSpPr/>
          <p:nvPr/>
        </p:nvSpPr>
        <p:spPr>
          <a:xfrm>
            <a:off x="5487989" y="457937"/>
            <a:ext cx="6704010" cy="54820"/>
          </a:xfrm>
          <a:prstGeom prst="rect">
            <a:avLst/>
          </a:prstGeom>
          <a:solidFill>
            <a:srgbClr val="F8AB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4" name="Obraz 13">
            <a:extLst>
              <a:ext uri="{FF2B5EF4-FFF2-40B4-BE49-F238E27FC236}">
                <a16:creationId xmlns:a16="http://schemas.microsoft.com/office/drawing/2014/main" id="{BAA250BB-EF05-6EDA-9826-83FC01617295}"/>
              </a:ext>
            </a:extLst>
          </p:cNvPr>
          <p:cNvPicPr>
            <a:picLocks noChangeAspect="1"/>
          </p:cNvPicPr>
          <p:nvPr/>
        </p:nvPicPr>
        <p:blipFill>
          <a:blip r:embed="rId6"/>
          <a:stretch>
            <a:fillRect/>
          </a:stretch>
        </p:blipFill>
        <p:spPr>
          <a:xfrm>
            <a:off x="0" y="109479"/>
            <a:ext cx="1902117" cy="731583"/>
          </a:xfrm>
          <a:prstGeom prst="rect">
            <a:avLst/>
          </a:prstGeom>
        </p:spPr>
      </p:pic>
      <p:sp>
        <p:nvSpPr>
          <p:cNvPr id="7" name="pole tekstowe 6">
            <a:extLst>
              <a:ext uri="{FF2B5EF4-FFF2-40B4-BE49-F238E27FC236}">
                <a16:creationId xmlns:a16="http://schemas.microsoft.com/office/drawing/2014/main" id="{50C259DE-7C44-CC60-8C6A-6B1FEB871A08}"/>
              </a:ext>
            </a:extLst>
          </p:cNvPr>
          <p:cNvSpPr txBox="1"/>
          <p:nvPr/>
        </p:nvSpPr>
        <p:spPr>
          <a:xfrm>
            <a:off x="10489721" y="3295291"/>
            <a:ext cx="1489861" cy="646331"/>
          </a:xfrm>
          <a:prstGeom prst="rect">
            <a:avLst/>
          </a:prstGeom>
          <a:noFill/>
        </p:spPr>
        <p:txBody>
          <a:bodyPr wrap="square" rtlCol="0">
            <a:spAutoFit/>
          </a:bodyPr>
          <a:lstStyle/>
          <a:p>
            <a:r>
              <a:rPr lang="en-AU" dirty="0"/>
              <a:t>2,000 inhabitants</a:t>
            </a:r>
          </a:p>
        </p:txBody>
      </p:sp>
    </p:spTree>
    <p:extLst>
      <p:ext uri="{BB962C8B-B14F-4D97-AF65-F5344CB8AC3E}">
        <p14:creationId xmlns:p14="http://schemas.microsoft.com/office/powerpoint/2010/main" val="1316757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193307" y="5431325"/>
            <a:ext cx="7061616" cy="804161"/>
          </a:xfrm>
          <a:prstGeom prst="rect">
            <a:avLst/>
          </a:prstGeom>
        </p:spPr>
        <p:txBody>
          <a:bodyPr vert="horz" lIns="91440" tIns="45720" rIns="91440" bIns="45720" rtlCol="0"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0"/>
              </a:spcBef>
              <a:spcAft>
                <a:spcPts val="600"/>
              </a:spcAft>
              <a:buClr>
                <a:schemeClr val="hlink"/>
              </a:buClr>
              <a:buSzPct val="70000"/>
            </a:pPr>
            <a:r>
              <a:rPr lang="en-AU" sz="3200" b="1" kern="1200" dirty="0">
                <a:solidFill>
                  <a:schemeClr val="accent1">
                    <a:lumMod val="50000"/>
                  </a:schemeClr>
                </a:solidFill>
                <a:latin typeface="+mj-lt"/>
                <a:ea typeface="+mj-ea"/>
                <a:cs typeface="+mj-cs"/>
              </a:rPr>
              <a:t>District heating plant of the future</a:t>
            </a:r>
            <a:endParaRPr lang="en-AU" altLang="pl-PL" sz="3200" b="1" kern="1200" dirty="0">
              <a:solidFill>
                <a:schemeClr val="accent1">
                  <a:lumMod val="50000"/>
                </a:schemeClr>
              </a:solidFill>
              <a:latin typeface="+mj-lt"/>
              <a:ea typeface="+mj-ea"/>
              <a:cs typeface="+mj-cs"/>
            </a:endParaRPr>
          </a:p>
        </p:txBody>
      </p:sp>
      <p:pic>
        <p:nvPicPr>
          <p:cNvPr id="3" name="Obraz 2" descr="Obraz zawierający na wolnym powietrzu, niebo, ziemia, drzewo&#10;&#10;Opis wygenerowany automatycznie">
            <a:extLst>
              <a:ext uri="{FF2B5EF4-FFF2-40B4-BE49-F238E27FC236}">
                <a16:creationId xmlns:a16="http://schemas.microsoft.com/office/drawing/2014/main" id="{89725D1C-6095-EE78-5F8E-DA5812CE99A4}"/>
              </a:ext>
            </a:extLst>
          </p:cNvPr>
          <p:cNvPicPr>
            <a:picLocks noChangeAspect="1"/>
          </p:cNvPicPr>
          <p:nvPr/>
        </p:nvPicPr>
        <p:blipFill rotWithShape="1">
          <a:blip r:embed="rId2"/>
          <a:srcRect l="960" r="10309" b="-2"/>
          <a:stretch/>
        </p:blipFill>
        <p:spPr>
          <a:xfrm>
            <a:off x="-4" y="10"/>
            <a:ext cx="8328610" cy="5279933"/>
          </a:xfrm>
          <a:prstGeom prst="rect">
            <a:avLst/>
          </a:prstGeom>
        </p:spPr>
      </p:pic>
      <p:pic>
        <p:nvPicPr>
          <p:cNvPr id="4" name="Obraz 3" descr="Obraz zawierający na wolnym powietrzu, niebo, drzewo, budynek&#10;&#10;Opis wygenerowany automatycznie"/>
          <p:cNvPicPr>
            <a:picLocks noChangeAspect="1"/>
          </p:cNvPicPr>
          <p:nvPr/>
        </p:nvPicPr>
        <p:blipFill rotWithShape="1">
          <a:blip r:embed="rId3"/>
          <a:srcRect l="11204" r="6910" b="3"/>
          <a:stretch/>
        </p:blipFill>
        <p:spPr>
          <a:xfrm>
            <a:off x="8328610" y="1"/>
            <a:ext cx="3863392" cy="2653792"/>
          </a:xfrm>
          <a:prstGeom prst="rect">
            <a:avLst/>
          </a:prstGeom>
        </p:spPr>
      </p:pic>
      <p:grpSp>
        <p:nvGrpSpPr>
          <p:cNvPr id="49" name="Group 48">
            <a:extLst>
              <a:ext uri="{FF2B5EF4-FFF2-40B4-BE49-F238E27FC236}">
                <a16:creationId xmlns:a16="http://schemas.microsoft.com/office/drawing/2014/main" id="{AA47CC56-1188-533D-88C5-F705AFAAAE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93370"/>
            <a:ext cx="12207200" cy="123363"/>
            <a:chOff x="-5025" y="6737718"/>
            <a:chExt cx="12207200" cy="123363"/>
          </a:xfrm>
        </p:grpSpPr>
        <p:sp>
          <p:nvSpPr>
            <p:cNvPr id="50" name="Rectangle 49">
              <a:extLst>
                <a:ext uri="{FF2B5EF4-FFF2-40B4-BE49-F238E27FC236}">
                  <a16:creationId xmlns:a16="http://schemas.microsoft.com/office/drawing/2014/main" id="{5EEFA798-8C89-9948-4282-92855291A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4009D10-42BE-E080-5E98-DA638B250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Obraz 5">
            <a:extLst>
              <a:ext uri="{FF2B5EF4-FFF2-40B4-BE49-F238E27FC236}">
                <a16:creationId xmlns:a16="http://schemas.microsoft.com/office/drawing/2014/main" id="{621A0217-9F7D-7C1C-BCF7-CD47146A4C04}"/>
              </a:ext>
            </a:extLst>
          </p:cNvPr>
          <p:cNvPicPr>
            <a:picLocks noChangeAspect="1"/>
          </p:cNvPicPr>
          <p:nvPr/>
        </p:nvPicPr>
        <p:blipFill>
          <a:blip r:embed="rId4"/>
          <a:stretch>
            <a:fillRect/>
          </a:stretch>
        </p:blipFill>
        <p:spPr>
          <a:xfrm>
            <a:off x="8295087" y="2639976"/>
            <a:ext cx="3896913" cy="2553394"/>
          </a:xfrm>
          <a:prstGeom prst="rect">
            <a:avLst/>
          </a:prstGeom>
        </p:spPr>
      </p:pic>
      <p:pic>
        <p:nvPicPr>
          <p:cNvPr id="2" name="Obraz 1">
            <a:extLst>
              <a:ext uri="{FF2B5EF4-FFF2-40B4-BE49-F238E27FC236}">
                <a16:creationId xmlns:a16="http://schemas.microsoft.com/office/drawing/2014/main" id="{D07B4A42-0093-0C26-C314-CC9BB129B648}"/>
              </a:ext>
            </a:extLst>
          </p:cNvPr>
          <p:cNvPicPr>
            <a:picLocks noChangeAspect="1"/>
          </p:cNvPicPr>
          <p:nvPr/>
        </p:nvPicPr>
        <p:blipFill>
          <a:blip r:embed="rId5"/>
          <a:stretch>
            <a:fillRect/>
          </a:stretch>
        </p:blipFill>
        <p:spPr>
          <a:xfrm>
            <a:off x="0" y="109479"/>
            <a:ext cx="1902117" cy="731583"/>
          </a:xfrm>
          <a:prstGeom prst="rect">
            <a:avLst/>
          </a:prstGeom>
        </p:spPr>
      </p:pic>
      <p:sp>
        <p:nvSpPr>
          <p:cNvPr id="8" name="pole tekstowe 7">
            <a:extLst>
              <a:ext uri="{FF2B5EF4-FFF2-40B4-BE49-F238E27FC236}">
                <a16:creationId xmlns:a16="http://schemas.microsoft.com/office/drawing/2014/main" id="{0917BB9B-0DE1-3F06-D065-F5AF92B1954A}"/>
              </a:ext>
            </a:extLst>
          </p:cNvPr>
          <p:cNvSpPr txBox="1"/>
          <p:nvPr/>
        </p:nvSpPr>
        <p:spPr>
          <a:xfrm>
            <a:off x="5456653" y="6423658"/>
            <a:ext cx="7340837" cy="369332"/>
          </a:xfrm>
          <a:prstGeom prst="rect">
            <a:avLst/>
          </a:prstGeom>
          <a:noFill/>
        </p:spPr>
        <p:txBody>
          <a:bodyPr wrap="square">
            <a:spAutoFit/>
          </a:bodyPr>
          <a:lstStyle/>
          <a:p>
            <a:r>
              <a:rPr lang="en-AU" dirty="0"/>
              <a:t>2</a:t>
            </a:r>
            <a:r>
              <a:rPr lang="en-AU" baseline="30000" dirty="0"/>
              <a:t>nd</a:t>
            </a:r>
            <a:r>
              <a:rPr lang="en-AU" dirty="0"/>
              <a:t> German-Polish Energy Transition Forum, Berlin, 17</a:t>
            </a:r>
            <a:r>
              <a:rPr lang="en-AU" baseline="30000" dirty="0"/>
              <a:t>th</a:t>
            </a:r>
            <a:r>
              <a:rPr lang="en-AU" dirty="0"/>
              <a:t> May 2024</a:t>
            </a:r>
          </a:p>
        </p:txBody>
      </p:sp>
      <p:sp>
        <p:nvSpPr>
          <p:cNvPr id="9" name="Prostokąt 8">
            <a:extLst>
              <a:ext uri="{FF2B5EF4-FFF2-40B4-BE49-F238E27FC236}">
                <a16:creationId xmlns:a16="http://schemas.microsoft.com/office/drawing/2014/main" id="{A6C98857-F548-5EBA-4F9A-778A81890FE0}"/>
              </a:ext>
            </a:extLst>
          </p:cNvPr>
          <p:cNvSpPr/>
          <p:nvPr/>
        </p:nvSpPr>
        <p:spPr>
          <a:xfrm>
            <a:off x="5456653" y="6403087"/>
            <a:ext cx="6704010" cy="54820"/>
          </a:xfrm>
          <a:prstGeom prst="rect">
            <a:avLst/>
          </a:prstGeom>
          <a:solidFill>
            <a:srgbClr val="F8AB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307981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817BD1ED-B9E7-76E3-85A6-1906644EB5DC}"/>
              </a:ext>
            </a:extLst>
          </p:cNvPr>
          <p:cNvPicPr>
            <a:picLocks noChangeAspect="1"/>
          </p:cNvPicPr>
          <p:nvPr/>
        </p:nvPicPr>
        <p:blipFill>
          <a:blip r:embed="rId2"/>
          <a:stretch>
            <a:fillRect/>
          </a:stretch>
        </p:blipFill>
        <p:spPr>
          <a:xfrm>
            <a:off x="864430" y="1293766"/>
            <a:ext cx="10680834" cy="4996657"/>
          </a:xfrm>
          <a:prstGeom prst="rect">
            <a:avLst/>
          </a:prstGeom>
        </p:spPr>
      </p:pic>
      <p:pic>
        <p:nvPicPr>
          <p:cNvPr id="3" name="Obraz 2">
            <a:extLst>
              <a:ext uri="{FF2B5EF4-FFF2-40B4-BE49-F238E27FC236}">
                <a16:creationId xmlns:a16="http://schemas.microsoft.com/office/drawing/2014/main" id="{FB3D7366-E998-E1EA-0F87-3349FE8C47D8}"/>
              </a:ext>
            </a:extLst>
          </p:cNvPr>
          <p:cNvPicPr>
            <a:picLocks noChangeAspect="1"/>
          </p:cNvPicPr>
          <p:nvPr/>
        </p:nvPicPr>
        <p:blipFill>
          <a:blip r:embed="rId3"/>
          <a:stretch>
            <a:fillRect/>
          </a:stretch>
        </p:blipFill>
        <p:spPr>
          <a:xfrm>
            <a:off x="0" y="109479"/>
            <a:ext cx="1902117" cy="731583"/>
          </a:xfrm>
          <a:prstGeom prst="rect">
            <a:avLst/>
          </a:prstGeom>
        </p:spPr>
      </p:pic>
      <p:sp>
        <p:nvSpPr>
          <p:cNvPr id="4" name="pole tekstowe 3">
            <a:extLst>
              <a:ext uri="{FF2B5EF4-FFF2-40B4-BE49-F238E27FC236}">
                <a16:creationId xmlns:a16="http://schemas.microsoft.com/office/drawing/2014/main" id="{88CB0939-9C9A-0AF7-3635-AB1F502F596F}"/>
              </a:ext>
            </a:extLst>
          </p:cNvPr>
          <p:cNvSpPr txBox="1"/>
          <p:nvPr/>
        </p:nvSpPr>
        <p:spPr>
          <a:xfrm>
            <a:off x="5592278" y="100541"/>
            <a:ext cx="7340837" cy="369332"/>
          </a:xfrm>
          <a:prstGeom prst="rect">
            <a:avLst/>
          </a:prstGeom>
          <a:noFill/>
        </p:spPr>
        <p:txBody>
          <a:bodyPr wrap="square">
            <a:spAutoFit/>
          </a:bodyPr>
          <a:lstStyle/>
          <a:p>
            <a:r>
              <a:rPr lang="en-AU" dirty="0"/>
              <a:t>2</a:t>
            </a:r>
            <a:r>
              <a:rPr lang="en-AU" baseline="30000" dirty="0"/>
              <a:t>nd</a:t>
            </a:r>
            <a:r>
              <a:rPr lang="en-AU" dirty="0"/>
              <a:t> German-Polish Energy Transition Forum, Berlin, 17</a:t>
            </a:r>
            <a:r>
              <a:rPr lang="en-AU" baseline="30000" dirty="0"/>
              <a:t>th</a:t>
            </a:r>
            <a:r>
              <a:rPr lang="en-AU" dirty="0"/>
              <a:t> May 2024</a:t>
            </a:r>
          </a:p>
        </p:txBody>
      </p:sp>
      <p:sp>
        <p:nvSpPr>
          <p:cNvPr id="5" name="Prostokąt 4">
            <a:extLst>
              <a:ext uri="{FF2B5EF4-FFF2-40B4-BE49-F238E27FC236}">
                <a16:creationId xmlns:a16="http://schemas.microsoft.com/office/drawing/2014/main" id="{A085BB94-440F-E832-B0B4-FE1478E8B1A8}"/>
              </a:ext>
            </a:extLst>
          </p:cNvPr>
          <p:cNvSpPr/>
          <p:nvPr/>
        </p:nvSpPr>
        <p:spPr>
          <a:xfrm>
            <a:off x="5487989" y="457937"/>
            <a:ext cx="6704010" cy="54820"/>
          </a:xfrm>
          <a:prstGeom prst="rect">
            <a:avLst/>
          </a:prstGeom>
          <a:solidFill>
            <a:srgbClr val="F8AB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a:extLst>
              <a:ext uri="{FF2B5EF4-FFF2-40B4-BE49-F238E27FC236}">
                <a16:creationId xmlns:a16="http://schemas.microsoft.com/office/drawing/2014/main" id="{4FC569C7-274D-B923-67B4-88C05A32EB2F}"/>
              </a:ext>
            </a:extLst>
          </p:cNvPr>
          <p:cNvSpPr txBox="1"/>
          <p:nvPr/>
        </p:nvSpPr>
        <p:spPr>
          <a:xfrm>
            <a:off x="3051209" y="6241983"/>
            <a:ext cx="7603958" cy="830997"/>
          </a:xfrm>
          <a:prstGeom prst="rect">
            <a:avLst/>
          </a:prstGeom>
          <a:noFill/>
        </p:spPr>
        <p:txBody>
          <a:bodyPr wrap="square">
            <a:spAutoFit/>
          </a:bodyPr>
          <a:lstStyle/>
          <a:p>
            <a:r>
              <a:rPr lang="pl-PL" sz="2400" dirty="0">
                <a:hlinkClick r:id="rId4"/>
              </a:rPr>
              <a:t>https://symulatorsystemuenergetycznego.ncbr.gov.pl/</a:t>
            </a:r>
            <a:endParaRPr lang="pl-PL" sz="2400" dirty="0"/>
          </a:p>
          <a:p>
            <a:endParaRPr lang="pl-PL" sz="2400" dirty="0"/>
          </a:p>
        </p:txBody>
      </p:sp>
      <p:sp>
        <p:nvSpPr>
          <p:cNvPr id="11" name="TextBox 2">
            <a:extLst>
              <a:ext uri="{FF2B5EF4-FFF2-40B4-BE49-F238E27FC236}">
                <a16:creationId xmlns:a16="http://schemas.microsoft.com/office/drawing/2014/main" id="{70EF1F2A-518A-77E4-5A90-76967CCDC74B}"/>
              </a:ext>
            </a:extLst>
          </p:cNvPr>
          <p:cNvSpPr txBox="1"/>
          <p:nvPr/>
        </p:nvSpPr>
        <p:spPr>
          <a:xfrm>
            <a:off x="3267315" y="597731"/>
            <a:ext cx="9973176" cy="584775"/>
          </a:xfrm>
          <a:prstGeom prst="rect">
            <a:avLst/>
          </a:prstGeom>
          <a:noFill/>
        </p:spPr>
        <p:txBody>
          <a:bodyPr wrap="square" rtlCol="0">
            <a:spAutoFit/>
          </a:bodyPr>
          <a:lstStyle/>
          <a:p>
            <a:r>
              <a:rPr lang="en-AU" sz="3200" b="1" i="0" dirty="0">
                <a:solidFill>
                  <a:srgbClr val="202124"/>
                </a:solidFill>
                <a:effectLst/>
                <a:latin typeface="arial" panose="020B0604020202020204" pitchFamily="34" charset="0"/>
              </a:rPr>
              <a:t>Polish Power System Simulator</a:t>
            </a:r>
            <a:endParaRPr lang="en-AU" sz="3200" b="1" dirty="0">
              <a:solidFill>
                <a:srgbClr val="253D65"/>
              </a:solidFill>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280881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5932715" y="3949002"/>
            <a:ext cx="2713054" cy="1271117"/>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400" b="1" dirty="0">
                <a:latin typeface="Calibri" panose="020F0502020204030204" pitchFamily="34" charset="0"/>
                <a:cs typeface="Calibri" panose="020F0502020204030204" pitchFamily="34" charset="0"/>
              </a:rPr>
              <a:t>Popyt</a:t>
            </a:r>
          </a:p>
        </p:txBody>
      </p:sp>
      <p:pic>
        <p:nvPicPr>
          <p:cNvPr id="6" name="Obraz 5">
            <a:extLst>
              <a:ext uri="{FF2B5EF4-FFF2-40B4-BE49-F238E27FC236}">
                <a16:creationId xmlns:a16="http://schemas.microsoft.com/office/drawing/2014/main" id="{A1351D81-7F9D-96E4-7A87-23838DAA1E7C}"/>
              </a:ext>
            </a:extLst>
          </p:cNvPr>
          <p:cNvPicPr>
            <a:picLocks noChangeAspect="1"/>
          </p:cNvPicPr>
          <p:nvPr/>
        </p:nvPicPr>
        <p:blipFill rotWithShape="1">
          <a:blip r:embed="rId2"/>
          <a:srcRect r="13248" b="4141"/>
          <a:stretch/>
        </p:blipFill>
        <p:spPr>
          <a:xfrm>
            <a:off x="81516" y="841062"/>
            <a:ext cx="10076402" cy="5585138"/>
          </a:xfrm>
          <a:prstGeom prst="rect">
            <a:avLst/>
          </a:prstGeom>
        </p:spPr>
      </p:pic>
      <p:sp>
        <p:nvSpPr>
          <p:cNvPr id="9" name="pole tekstowe 8">
            <a:extLst>
              <a:ext uri="{FF2B5EF4-FFF2-40B4-BE49-F238E27FC236}">
                <a16:creationId xmlns:a16="http://schemas.microsoft.com/office/drawing/2014/main" id="{DA197893-4098-0216-20BB-075E8AC1F07C}"/>
              </a:ext>
            </a:extLst>
          </p:cNvPr>
          <p:cNvSpPr txBox="1"/>
          <p:nvPr/>
        </p:nvSpPr>
        <p:spPr>
          <a:xfrm>
            <a:off x="10157933" y="1073888"/>
            <a:ext cx="1584251" cy="307777"/>
          </a:xfrm>
          <a:prstGeom prst="rect">
            <a:avLst/>
          </a:prstGeom>
          <a:noFill/>
        </p:spPr>
        <p:txBody>
          <a:bodyPr wrap="square" rtlCol="0">
            <a:spAutoFit/>
          </a:bodyPr>
          <a:lstStyle/>
          <a:p>
            <a:r>
              <a:rPr lang="en-AU" sz="1400" dirty="0"/>
              <a:t>Heat pumps</a:t>
            </a:r>
          </a:p>
        </p:txBody>
      </p:sp>
      <p:sp>
        <p:nvSpPr>
          <p:cNvPr id="10" name="pole tekstowe 9">
            <a:extLst>
              <a:ext uri="{FF2B5EF4-FFF2-40B4-BE49-F238E27FC236}">
                <a16:creationId xmlns:a16="http://schemas.microsoft.com/office/drawing/2014/main" id="{C67F915E-3478-EA0B-381F-0B15AC6F3F51}"/>
              </a:ext>
            </a:extLst>
          </p:cNvPr>
          <p:cNvSpPr txBox="1"/>
          <p:nvPr/>
        </p:nvSpPr>
        <p:spPr>
          <a:xfrm>
            <a:off x="10157932" y="1334754"/>
            <a:ext cx="2034068" cy="307777"/>
          </a:xfrm>
          <a:prstGeom prst="rect">
            <a:avLst/>
          </a:prstGeom>
          <a:noFill/>
        </p:spPr>
        <p:txBody>
          <a:bodyPr wrap="square" rtlCol="0">
            <a:spAutoFit/>
          </a:bodyPr>
          <a:lstStyle/>
          <a:p>
            <a:r>
              <a:rPr lang="en-AU" sz="1400" dirty="0"/>
              <a:t>Electrode  electric boiler</a:t>
            </a:r>
          </a:p>
        </p:txBody>
      </p:sp>
      <p:sp>
        <p:nvSpPr>
          <p:cNvPr id="11" name="pole tekstowe 10">
            <a:extLst>
              <a:ext uri="{FF2B5EF4-FFF2-40B4-BE49-F238E27FC236}">
                <a16:creationId xmlns:a16="http://schemas.microsoft.com/office/drawing/2014/main" id="{B7EB4112-CD4E-0938-C2EA-49014C724A20}"/>
              </a:ext>
            </a:extLst>
          </p:cNvPr>
          <p:cNvSpPr txBox="1"/>
          <p:nvPr/>
        </p:nvSpPr>
        <p:spPr>
          <a:xfrm>
            <a:off x="10157932" y="1595620"/>
            <a:ext cx="1584251" cy="307777"/>
          </a:xfrm>
          <a:prstGeom prst="rect">
            <a:avLst/>
          </a:prstGeom>
          <a:noFill/>
        </p:spPr>
        <p:txBody>
          <a:bodyPr wrap="square" rtlCol="0">
            <a:spAutoFit/>
          </a:bodyPr>
          <a:lstStyle/>
          <a:p>
            <a:r>
              <a:rPr lang="en-AU" sz="1400" dirty="0"/>
              <a:t>Waste heat</a:t>
            </a:r>
          </a:p>
        </p:txBody>
      </p:sp>
      <p:sp>
        <p:nvSpPr>
          <p:cNvPr id="12" name="pole tekstowe 11">
            <a:extLst>
              <a:ext uri="{FF2B5EF4-FFF2-40B4-BE49-F238E27FC236}">
                <a16:creationId xmlns:a16="http://schemas.microsoft.com/office/drawing/2014/main" id="{33F6B1A4-8EB6-FF81-5749-353686D88689}"/>
              </a:ext>
            </a:extLst>
          </p:cNvPr>
          <p:cNvSpPr txBox="1"/>
          <p:nvPr/>
        </p:nvSpPr>
        <p:spPr>
          <a:xfrm>
            <a:off x="10157932" y="1856486"/>
            <a:ext cx="1584251" cy="307777"/>
          </a:xfrm>
          <a:prstGeom prst="rect">
            <a:avLst/>
          </a:prstGeom>
          <a:noFill/>
        </p:spPr>
        <p:txBody>
          <a:bodyPr wrap="square" rtlCol="0">
            <a:spAutoFit/>
          </a:bodyPr>
          <a:lstStyle/>
          <a:p>
            <a:r>
              <a:rPr lang="en-AU" sz="1400" dirty="0"/>
              <a:t>H2 Heat</a:t>
            </a:r>
            <a:endParaRPr lang="en-AU" dirty="0"/>
          </a:p>
        </p:txBody>
      </p:sp>
      <p:sp>
        <p:nvSpPr>
          <p:cNvPr id="13" name="pole tekstowe 12">
            <a:extLst>
              <a:ext uri="{FF2B5EF4-FFF2-40B4-BE49-F238E27FC236}">
                <a16:creationId xmlns:a16="http://schemas.microsoft.com/office/drawing/2014/main" id="{CA01B808-9784-1E58-59A8-D67D7F0D880F}"/>
              </a:ext>
            </a:extLst>
          </p:cNvPr>
          <p:cNvSpPr txBox="1"/>
          <p:nvPr/>
        </p:nvSpPr>
        <p:spPr>
          <a:xfrm>
            <a:off x="10157931" y="2145550"/>
            <a:ext cx="2034068" cy="307777"/>
          </a:xfrm>
          <a:prstGeom prst="rect">
            <a:avLst/>
          </a:prstGeom>
          <a:noFill/>
        </p:spPr>
        <p:txBody>
          <a:bodyPr wrap="square" rtlCol="0">
            <a:spAutoFit/>
          </a:bodyPr>
          <a:lstStyle/>
          <a:p>
            <a:r>
              <a:rPr lang="en-AU" sz="1400" dirty="0"/>
              <a:t>Waste Incineration Plant</a:t>
            </a:r>
          </a:p>
        </p:txBody>
      </p:sp>
      <p:sp>
        <p:nvSpPr>
          <p:cNvPr id="14" name="pole tekstowe 13">
            <a:extLst>
              <a:ext uri="{FF2B5EF4-FFF2-40B4-BE49-F238E27FC236}">
                <a16:creationId xmlns:a16="http://schemas.microsoft.com/office/drawing/2014/main" id="{97A2B9B0-AFE0-B84B-61DF-91646712DBAE}"/>
              </a:ext>
            </a:extLst>
          </p:cNvPr>
          <p:cNvSpPr txBox="1"/>
          <p:nvPr/>
        </p:nvSpPr>
        <p:spPr>
          <a:xfrm>
            <a:off x="10157918" y="2425129"/>
            <a:ext cx="1584251" cy="307777"/>
          </a:xfrm>
          <a:prstGeom prst="rect">
            <a:avLst/>
          </a:prstGeom>
          <a:noFill/>
        </p:spPr>
        <p:txBody>
          <a:bodyPr wrap="square" rtlCol="0">
            <a:spAutoFit/>
          </a:bodyPr>
          <a:lstStyle/>
          <a:p>
            <a:r>
              <a:rPr lang="en-AU" sz="1400" dirty="0"/>
              <a:t>Solar panels</a:t>
            </a:r>
          </a:p>
        </p:txBody>
      </p:sp>
      <p:sp>
        <p:nvSpPr>
          <p:cNvPr id="15" name="pole tekstowe 14">
            <a:extLst>
              <a:ext uri="{FF2B5EF4-FFF2-40B4-BE49-F238E27FC236}">
                <a16:creationId xmlns:a16="http://schemas.microsoft.com/office/drawing/2014/main" id="{9165CE22-F903-76A7-36C1-A6D882C0B07B}"/>
              </a:ext>
            </a:extLst>
          </p:cNvPr>
          <p:cNvSpPr txBox="1"/>
          <p:nvPr/>
        </p:nvSpPr>
        <p:spPr>
          <a:xfrm>
            <a:off x="10157918" y="2678714"/>
            <a:ext cx="1952557" cy="307777"/>
          </a:xfrm>
          <a:prstGeom prst="rect">
            <a:avLst/>
          </a:prstGeom>
          <a:noFill/>
        </p:spPr>
        <p:txBody>
          <a:bodyPr wrap="square" rtlCol="0">
            <a:spAutoFit/>
          </a:bodyPr>
          <a:lstStyle/>
          <a:p>
            <a:r>
              <a:rPr lang="en-AU" sz="1400" b="0" i="0" dirty="0">
                <a:solidFill>
                  <a:srgbClr val="202124"/>
                </a:solidFill>
                <a:effectLst/>
              </a:rPr>
              <a:t>Geothermal energy</a:t>
            </a:r>
            <a:endParaRPr lang="en-AU" dirty="0"/>
          </a:p>
        </p:txBody>
      </p:sp>
      <p:sp>
        <p:nvSpPr>
          <p:cNvPr id="16" name="pole tekstowe 15">
            <a:extLst>
              <a:ext uri="{FF2B5EF4-FFF2-40B4-BE49-F238E27FC236}">
                <a16:creationId xmlns:a16="http://schemas.microsoft.com/office/drawing/2014/main" id="{375A2244-FDA1-A349-EC5A-53870CC01A1C}"/>
              </a:ext>
            </a:extLst>
          </p:cNvPr>
          <p:cNvSpPr txBox="1"/>
          <p:nvPr/>
        </p:nvSpPr>
        <p:spPr>
          <a:xfrm>
            <a:off x="10157918" y="2933864"/>
            <a:ext cx="1584251" cy="307777"/>
          </a:xfrm>
          <a:prstGeom prst="rect">
            <a:avLst/>
          </a:prstGeom>
          <a:noFill/>
        </p:spPr>
        <p:txBody>
          <a:bodyPr wrap="square" rtlCol="0">
            <a:spAutoFit/>
          </a:bodyPr>
          <a:lstStyle/>
          <a:p>
            <a:r>
              <a:rPr lang="en-AU" sz="1400" dirty="0"/>
              <a:t>Biogas</a:t>
            </a:r>
          </a:p>
        </p:txBody>
      </p:sp>
      <p:sp>
        <p:nvSpPr>
          <p:cNvPr id="17" name="pole tekstowe 16">
            <a:extLst>
              <a:ext uri="{FF2B5EF4-FFF2-40B4-BE49-F238E27FC236}">
                <a16:creationId xmlns:a16="http://schemas.microsoft.com/office/drawing/2014/main" id="{16609BF8-65BC-64EF-9BC2-3367DE567CAA}"/>
              </a:ext>
            </a:extLst>
          </p:cNvPr>
          <p:cNvSpPr txBox="1"/>
          <p:nvPr/>
        </p:nvSpPr>
        <p:spPr>
          <a:xfrm>
            <a:off x="10157923" y="3220732"/>
            <a:ext cx="1584251" cy="307777"/>
          </a:xfrm>
          <a:prstGeom prst="rect">
            <a:avLst/>
          </a:prstGeom>
          <a:noFill/>
        </p:spPr>
        <p:txBody>
          <a:bodyPr wrap="square" rtlCol="0">
            <a:spAutoFit/>
          </a:bodyPr>
          <a:lstStyle/>
          <a:p>
            <a:r>
              <a:rPr lang="en-AU" sz="1400" dirty="0"/>
              <a:t>Solid biomass</a:t>
            </a:r>
          </a:p>
        </p:txBody>
      </p:sp>
      <p:sp>
        <p:nvSpPr>
          <p:cNvPr id="18" name="pole tekstowe 17">
            <a:extLst>
              <a:ext uri="{FF2B5EF4-FFF2-40B4-BE49-F238E27FC236}">
                <a16:creationId xmlns:a16="http://schemas.microsoft.com/office/drawing/2014/main" id="{3C28F17B-7EC4-7B38-1C6E-7937D98C33D3}"/>
              </a:ext>
            </a:extLst>
          </p:cNvPr>
          <p:cNvSpPr txBox="1"/>
          <p:nvPr/>
        </p:nvSpPr>
        <p:spPr>
          <a:xfrm>
            <a:off x="10157923" y="3967464"/>
            <a:ext cx="1584251" cy="307777"/>
          </a:xfrm>
          <a:prstGeom prst="rect">
            <a:avLst/>
          </a:prstGeom>
          <a:noFill/>
        </p:spPr>
        <p:txBody>
          <a:bodyPr wrap="square" rtlCol="0">
            <a:spAutoFit/>
          </a:bodyPr>
          <a:lstStyle/>
          <a:p>
            <a:r>
              <a:rPr lang="en-AU" sz="1400" dirty="0"/>
              <a:t>Nuclear</a:t>
            </a:r>
            <a:r>
              <a:rPr lang="pl-PL" sz="1400" dirty="0"/>
              <a:t> </a:t>
            </a:r>
            <a:r>
              <a:rPr lang="pl-PL" sz="1400" dirty="0" err="1"/>
              <a:t>fuel</a:t>
            </a:r>
            <a:endParaRPr lang="pl-PL" sz="1400" dirty="0"/>
          </a:p>
        </p:txBody>
      </p:sp>
      <p:sp>
        <p:nvSpPr>
          <p:cNvPr id="19" name="pole tekstowe 18">
            <a:extLst>
              <a:ext uri="{FF2B5EF4-FFF2-40B4-BE49-F238E27FC236}">
                <a16:creationId xmlns:a16="http://schemas.microsoft.com/office/drawing/2014/main" id="{28FC35DA-371D-9F8E-C8CD-81FCE3359899}"/>
              </a:ext>
            </a:extLst>
          </p:cNvPr>
          <p:cNvSpPr txBox="1"/>
          <p:nvPr/>
        </p:nvSpPr>
        <p:spPr>
          <a:xfrm>
            <a:off x="10157923" y="4237814"/>
            <a:ext cx="1584251" cy="307777"/>
          </a:xfrm>
          <a:prstGeom prst="rect">
            <a:avLst/>
          </a:prstGeom>
          <a:noFill/>
        </p:spPr>
        <p:txBody>
          <a:bodyPr wrap="square" rtlCol="0">
            <a:spAutoFit/>
          </a:bodyPr>
          <a:lstStyle/>
          <a:p>
            <a:r>
              <a:rPr lang="en-AU" sz="1400" dirty="0"/>
              <a:t>Coal</a:t>
            </a:r>
          </a:p>
        </p:txBody>
      </p:sp>
      <p:sp>
        <p:nvSpPr>
          <p:cNvPr id="22" name="pole tekstowe 21">
            <a:extLst>
              <a:ext uri="{FF2B5EF4-FFF2-40B4-BE49-F238E27FC236}">
                <a16:creationId xmlns:a16="http://schemas.microsoft.com/office/drawing/2014/main" id="{87E804F5-62E1-6969-D6C2-13DEBFE62B65}"/>
              </a:ext>
            </a:extLst>
          </p:cNvPr>
          <p:cNvSpPr txBox="1"/>
          <p:nvPr/>
        </p:nvSpPr>
        <p:spPr>
          <a:xfrm rot="16200000">
            <a:off x="-903157" y="3699866"/>
            <a:ext cx="2338648" cy="369332"/>
          </a:xfrm>
          <a:prstGeom prst="rect">
            <a:avLst/>
          </a:prstGeom>
          <a:noFill/>
        </p:spPr>
        <p:txBody>
          <a:bodyPr wrap="square" rtlCol="0">
            <a:spAutoFit/>
          </a:bodyPr>
          <a:lstStyle/>
          <a:p>
            <a:r>
              <a:rPr lang="en-AU" dirty="0"/>
              <a:t>Heat production</a:t>
            </a:r>
          </a:p>
        </p:txBody>
      </p:sp>
      <p:sp>
        <p:nvSpPr>
          <p:cNvPr id="23" name="pole tekstowe 22">
            <a:extLst>
              <a:ext uri="{FF2B5EF4-FFF2-40B4-BE49-F238E27FC236}">
                <a16:creationId xmlns:a16="http://schemas.microsoft.com/office/drawing/2014/main" id="{33FD0B50-0C6E-B78C-28E9-0EBA0AB98C99}"/>
              </a:ext>
            </a:extLst>
          </p:cNvPr>
          <p:cNvSpPr txBox="1"/>
          <p:nvPr/>
        </p:nvSpPr>
        <p:spPr>
          <a:xfrm>
            <a:off x="5044336" y="6426200"/>
            <a:ext cx="1584251" cy="369332"/>
          </a:xfrm>
          <a:prstGeom prst="rect">
            <a:avLst/>
          </a:prstGeom>
          <a:noFill/>
        </p:spPr>
        <p:txBody>
          <a:bodyPr wrap="square" rtlCol="0">
            <a:spAutoFit/>
          </a:bodyPr>
          <a:lstStyle/>
          <a:p>
            <a:r>
              <a:rPr lang="en-AU" dirty="0"/>
              <a:t>Years</a:t>
            </a:r>
          </a:p>
        </p:txBody>
      </p:sp>
      <p:pic>
        <p:nvPicPr>
          <p:cNvPr id="2" name="Obraz 1">
            <a:extLst>
              <a:ext uri="{FF2B5EF4-FFF2-40B4-BE49-F238E27FC236}">
                <a16:creationId xmlns:a16="http://schemas.microsoft.com/office/drawing/2014/main" id="{7BA31C93-C5C2-7951-93F0-787C762AE6CD}"/>
              </a:ext>
            </a:extLst>
          </p:cNvPr>
          <p:cNvPicPr>
            <a:picLocks noChangeAspect="1"/>
          </p:cNvPicPr>
          <p:nvPr/>
        </p:nvPicPr>
        <p:blipFill>
          <a:blip r:embed="rId3"/>
          <a:stretch>
            <a:fillRect/>
          </a:stretch>
        </p:blipFill>
        <p:spPr>
          <a:xfrm>
            <a:off x="0" y="109479"/>
            <a:ext cx="1902117" cy="731583"/>
          </a:xfrm>
          <a:prstGeom prst="rect">
            <a:avLst/>
          </a:prstGeom>
        </p:spPr>
      </p:pic>
      <p:sp>
        <p:nvSpPr>
          <p:cNvPr id="4" name="pole tekstowe 3">
            <a:extLst>
              <a:ext uri="{FF2B5EF4-FFF2-40B4-BE49-F238E27FC236}">
                <a16:creationId xmlns:a16="http://schemas.microsoft.com/office/drawing/2014/main" id="{4E8244B0-46D1-1723-EA1F-547F8B335129}"/>
              </a:ext>
            </a:extLst>
          </p:cNvPr>
          <p:cNvSpPr txBox="1"/>
          <p:nvPr/>
        </p:nvSpPr>
        <p:spPr>
          <a:xfrm>
            <a:off x="10157923" y="3730644"/>
            <a:ext cx="1584251" cy="307777"/>
          </a:xfrm>
          <a:prstGeom prst="rect">
            <a:avLst/>
          </a:prstGeom>
          <a:noFill/>
        </p:spPr>
        <p:txBody>
          <a:bodyPr wrap="square" rtlCol="0">
            <a:spAutoFit/>
          </a:bodyPr>
          <a:lstStyle/>
          <a:p>
            <a:r>
              <a:rPr lang="en-AU" sz="1400" dirty="0"/>
              <a:t>Natural gas</a:t>
            </a:r>
          </a:p>
        </p:txBody>
      </p:sp>
      <p:sp>
        <p:nvSpPr>
          <p:cNvPr id="5" name="pole tekstowe 4">
            <a:extLst>
              <a:ext uri="{FF2B5EF4-FFF2-40B4-BE49-F238E27FC236}">
                <a16:creationId xmlns:a16="http://schemas.microsoft.com/office/drawing/2014/main" id="{60B08EBF-9B39-54FD-07A6-F502615C9121}"/>
              </a:ext>
            </a:extLst>
          </p:cNvPr>
          <p:cNvSpPr txBox="1"/>
          <p:nvPr/>
        </p:nvSpPr>
        <p:spPr>
          <a:xfrm>
            <a:off x="10157923" y="3483874"/>
            <a:ext cx="1584251" cy="307777"/>
          </a:xfrm>
          <a:prstGeom prst="rect">
            <a:avLst/>
          </a:prstGeom>
          <a:noFill/>
        </p:spPr>
        <p:txBody>
          <a:bodyPr wrap="square" rtlCol="0">
            <a:spAutoFit/>
          </a:bodyPr>
          <a:lstStyle/>
          <a:p>
            <a:r>
              <a:rPr lang="en-AU" sz="1400" dirty="0"/>
              <a:t>Oil</a:t>
            </a:r>
          </a:p>
        </p:txBody>
      </p:sp>
      <p:sp>
        <p:nvSpPr>
          <p:cNvPr id="24" name="pole tekstowe 23">
            <a:extLst>
              <a:ext uri="{FF2B5EF4-FFF2-40B4-BE49-F238E27FC236}">
                <a16:creationId xmlns:a16="http://schemas.microsoft.com/office/drawing/2014/main" id="{D11005E6-8C96-23F8-A47A-8F85D937CD35}"/>
              </a:ext>
            </a:extLst>
          </p:cNvPr>
          <p:cNvSpPr txBox="1"/>
          <p:nvPr/>
        </p:nvSpPr>
        <p:spPr>
          <a:xfrm>
            <a:off x="875899" y="711216"/>
            <a:ext cx="11508605" cy="400110"/>
          </a:xfrm>
          <a:prstGeom prst="rect">
            <a:avLst/>
          </a:prstGeom>
          <a:noFill/>
        </p:spPr>
        <p:txBody>
          <a:bodyPr wrap="square">
            <a:spAutoFit/>
          </a:bodyPr>
          <a:lstStyle/>
          <a:p>
            <a:r>
              <a:rPr lang="en-AU" sz="2000" b="1" dirty="0"/>
              <a:t>STEP 2: Transformation of the Polish district heating – </a:t>
            </a:r>
            <a:r>
              <a:rPr lang="en-AU" sz="2000" b="1" u="sng" dirty="0"/>
              <a:t>WAM NCBR scenario </a:t>
            </a:r>
            <a:r>
              <a:rPr lang="en-AU" sz="2000" b="1" dirty="0"/>
              <a:t>(With Additional Measures)</a:t>
            </a:r>
          </a:p>
        </p:txBody>
      </p:sp>
      <p:sp>
        <p:nvSpPr>
          <p:cNvPr id="26" name="pole tekstowe 25">
            <a:extLst>
              <a:ext uri="{FF2B5EF4-FFF2-40B4-BE49-F238E27FC236}">
                <a16:creationId xmlns:a16="http://schemas.microsoft.com/office/drawing/2014/main" id="{2EA2B823-07E3-775B-D2EA-9013A027DE8B}"/>
              </a:ext>
            </a:extLst>
          </p:cNvPr>
          <p:cNvSpPr txBox="1"/>
          <p:nvPr/>
        </p:nvSpPr>
        <p:spPr>
          <a:xfrm>
            <a:off x="5592278" y="100541"/>
            <a:ext cx="7340837" cy="369332"/>
          </a:xfrm>
          <a:prstGeom prst="rect">
            <a:avLst/>
          </a:prstGeom>
          <a:noFill/>
        </p:spPr>
        <p:txBody>
          <a:bodyPr wrap="square">
            <a:spAutoFit/>
          </a:bodyPr>
          <a:lstStyle/>
          <a:p>
            <a:r>
              <a:rPr lang="en-AU" dirty="0"/>
              <a:t>2</a:t>
            </a:r>
            <a:r>
              <a:rPr lang="en-AU" baseline="30000" dirty="0"/>
              <a:t>nd</a:t>
            </a:r>
            <a:r>
              <a:rPr lang="en-AU" dirty="0"/>
              <a:t> German-Polish Energy Transition Forum, Berlin, 17</a:t>
            </a:r>
            <a:r>
              <a:rPr lang="en-AU" baseline="30000" dirty="0"/>
              <a:t>th</a:t>
            </a:r>
            <a:r>
              <a:rPr lang="en-AU" dirty="0"/>
              <a:t> May 2024</a:t>
            </a:r>
          </a:p>
        </p:txBody>
      </p:sp>
      <p:sp>
        <p:nvSpPr>
          <p:cNvPr id="27" name="Prostokąt 26">
            <a:extLst>
              <a:ext uri="{FF2B5EF4-FFF2-40B4-BE49-F238E27FC236}">
                <a16:creationId xmlns:a16="http://schemas.microsoft.com/office/drawing/2014/main" id="{53944E75-A018-1DB4-84C3-0DF185FC1E9E}"/>
              </a:ext>
            </a:extLst>
          </p:cNvPr>
          <p:cNvSpPr/>
          <p:nvPr/>
        </p:nvSpPr>
        <p:spPr>
          <a:xfrm>
            <a:off x="5487989" y="457937"/>
            <a:ext cx="6704010" cy="54820"/>
          </a:xfrm>
          <a:prstGeom prst="rect">
            <a:avLst/>
          </a:prstGeom>
          <a:solidFill>
            <a:srgbClr val="F8AB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23093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7697"/>
            <a:ext cx="12191999" cy="4524892"/>
          </a:xfrm>
          <a:prstGeom prst="rect">
            <a:avLst/>
          </a:prstGeom>
        </p:spPr>
      </p:pic>
      <p:sp>
        <p:nvSpPr>
          <p:cNvPr id="7" name="Prostokąt 6"/>
          <p:cNvSpPr/>
          <p:nvPr/>
        </p:nvSpPr>
        <p:spPr>
          <a:xfrm>
            <a:off x="5932715" y="3949002"/>
            <a:ext cx="2713054" cy="1271117"/>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400" b="1" dirty="0">
                <a:latin typeface="Calibri" panose="020F0502020204030204" pitchFamily="34" charset="0"/>
                <a:cs typeface="Calibri" panose="020F0502020204030204" pitchFamily="34" charset="0"/>
              </a:rPr>
              <a:t>Demand</a:t>
            </a:r>
          </a:p>
        </p:txBody>
      </p:sp>
      <p:sp>
        <p:nvSpPr>
          <p:cNvPr id="2" name="pole tekstowe 1">
            <a:extLst>
              <a:ext uri="{FF2B5EF4-FFF2-40B4-BE49-F238E27FC236}">
                <a16:creationId xmlns:a16="http://schemas.microsoft.com/office/drawing/2014/main" id="{32F1B715-589F-150D-A2AA-40793FA4F7F6}"/>
              </a:ext>
            </a:extLst>
          </p:cNvPr>
          <p:cNvSpPr txBox="1"/>
          <p:nvPr/>
        </p:nvSpPr>
        <p:spPr>
          <a:xfrm>
            <a:off x="0" y="5585059"/>
            <a:ext cx="12269002" cy="1200329"/>
          </a:xfrm>
          <a:prstGeom prst="rect">
            <a:avLst/>
          </a:prstGeom>
          <a:solidFill>
            <a:srgbClr val="FFFFFF">
              <a:alpha val="90000"/>
            </a:srgbClr>
          </a:solidFill>
          <a:ln>
            <a:noFill/>
          </a:ln>
        </p:spPr>
        <p:txBody>
          <a:bodyPr wrap="square" rtlCol="0">
            <a:spAutoFit/>
          </a:bodyPr>
          <a:lstStyle/>
          <a:p>
            <a:r>
              <a:rPr lang="en-US" dirty="0">
                <a:latin typeface="Calibri" panose="020F0502020204030204" pitchFamily="34" charset="0"/>
                <a:cs typeface="Calibri" panose="020F0502020204030204" pitchFamily="34" charset="0"/>
              </a:rPr>
              <a:t>The transformation process will result in the need for many materials and systems (demand). Demand, in turn, will result in an increase in prices and a decrease in the quality of the solutions offered. To prevent this from happening, an appropriate production base of materials and systems (supply) must be created in advance. Only thanks to such a balance of demand and supply will the transformation process be able to be implemented in the right quality and for the right money.</a:t>
            </a:r>
            <a:endParaRPr lang="pl-PL" dirty="0">
              <a:latin typeface="Calibri" panose="020F0502020204030204" pitchFamily="34" charset="0"/>
              <a:cs typeface="Calibri" panose="020F0502020204030204" pitchFamily="34" charset="0"/>
            </a:endParaRPr>
          </a:p>
        </p:txBody>
      </p:sp>
      <p:sp>
        <p:nvSpPr>
          <p:cNvPr id="3" name="Prostokąt 2">
            <a:extLst>
              <a:ext uri="{FF2B5EF4-FFF2-40B4-BE49-F238E27FC236}">
                <a16:creationId xmlns:a16="http://schemas.microsoft.com/office/drawing/2014/main" id="{5A4AE059-0E7A-CFD0-988E-C1BA72DBBD8F}"/>
              </a:ext>
            </a:extLst>
          </p:cNvPr>
          <p:cNvSpPr/>
          <p:nvPr/>
        </p:nvSpPr>
        <p:spPr>
          <a:xfrm>
            <a:off x="2283136" y="3949002"/>
            <a:ext cx="2713054" cy="1271117"/>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400" b="1" dirty="0">
                <a:latin typeface="Calibri" panose="020F0502020204030204" pitchFamily="34" charset="0"/>
                <a:cs typeface="Calibri" panose="020F0502020204030204" pitchFamily="34" charset="0"/>
              </a:rPr>
              <a:t>Supply</a:t>
            </a:r>
          </a:p>
        </p:txBody>
      </p:sp>
      <p:sp>
        <p:nvSpPr>
          <p:cNvPr id="4" name="pole tekstowe 3">
            <a:extLst>
              <a:ext uri="{FF2B5EF4-FFF2-40B4-BE49-F238E27FC236}">
                <a16:creationId xmlns:a16="http://schemas.microsoft.com/office/drawing/2014/main" id="{C0E23959-9A4A-82EB-CB93-3B45C5592AEA}"/>
              </a:ext>
            </a:extLst>
          </p:cNvPr>
          <p:cNvSpPr txBox="1"/>
          <p:nvPr/>
        </p:nvSpPr>
        <p:spPr>
          <a:xfrm>
            <a:off x="5592278" y="100541"/>
            <a:ext cx="7340837" cy="369332"/>
          </a:xfrm>
          <a:prstGeom prst="rect">
            <a:avLst/>
          </a:prstGeom>
          <a:noFill/>
        </p:spPr>
        <p:txBody>
          <a:bodyPr wrap="square">
            <a:spAutoFit/>
          </a:bodyPr>
          <a:lstStyle/>
          <a:p>
            <a:r>
              <a:rPr lang="en-AU" dirty="0"/>
              <a:t>2</a:t>
            </a:r>
            <a:r>
              <a:rPr lang="en-AU" baseline="30000" dirty="0"/>
              <a:t>nd</a:t>
            </a:r>
            <a:r>
              <a:rPr lang="en-AU" dirty="0"/>
              <a:t> German-Polish Energy Transition Forum, Berlin, 17</a:t>
            </a:r>
            <a:r>
              <a:rPr lang="en-AU" baseline="30000" dirty="0"/>
              <a:t>th</a:t>
            </a:r>
            <a:r>
              <a:rPr lang="en-AU" dirty="0"/>
              <a:t> May 2024</a:t>
            </a:r>
          </a:p>
        </p:txBody>
      </p:sp>
      <p:sp>
        <p:nvSpPr>
          <p:cNvPr id="6" name="Prostokąt 5">
            <a:extLst>
              <a:ext uri="{FF2B5EF4-FFF2-40B4-BE49-F238E27FC236}">
                <a16:creationId xmlns:a16="http://schemas.microsoft.com/office/drawing/2014/main" id="{8AFF1B15-3995-B39E-6641-4982B339248A}"/>
              </a:ext>
            </a:extLst>
          </p:cNvPr>
          <p:cNvSpPr/>
          <p:nvPr/>
        </p:nvSpPr>
        <p:spPr>
          <a:xfrm>
            <a:off x="5487989" y="457937"/>
            <a:ext cx="6704010" cy="54820"/>
          </a:xfrm>
          <a:prstGeom prst="rect">
            <a:avLst/>
          </a:prstGeom>
          <a:solidFill>
            <a:srgbClr val="F8AB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51A0BCE7-3D1F-011D-AEFD-82CC4CE52F3E}"/>
              </a:ext>
            </a:extLst>
          </p:cNvPr>
          <p:cNvPicPr>
            <a:picLocks noChangeAspect="1"/>
          </p:cNvPicPr>
          <p:nvPr/>
        </p:nvPicPr>
        <p:blipFill>
          <a:blip r:embed="rId3"/>
          <a:stretch>
            <a:fillRect/>
          </a:stretch>
        </p:blipFill>
        <p:spPr>
          <a:xfrm>
            <a:off x="0" y="109479"/>
            <a:ext cx="1902117" cy="731583"/>
          </a:xfrm>
          <a:prstGeom prst="rect">
            <a:avLst/>
          </a:prstGeom>
        </p:spPr>
      </p:pic>
    </p:spTree>
    <p:extLst>
      <p:ext uri="{BB962C8B-B14F-4D97-AF65-F5344CB8AC3E}">
        <p14:creationId xmlns:p14="http://schemas.microsoft.com/office/powerpoint/2010/main" val="20746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Obraz zawierający trawa, drzewo, zewnętrzne, roślina&#10;&#10;Opis wygenerowany automatycznie">
            <a:extLst>
              <a:ext uri="{FF2B5EF4-FFF2-40B4-BE49-F238E27FC236}">
                <a16:creationId xmlns:a16="http://schemas.microsoft.com/office/drawing/2014/main" id="{3045FC4F-5109-40A1-AF75-96EF2E4C295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4" name="Rectangle 23">
            <a:extLst>
              <a:ext uri="{FF2B5EF4-FFF2-40B4-BE49-F238E27FC236}">
                <a16:creationId xmlns:a16="http://schemas.microsoft.com/office/drawing/2014/main" id="{4FF38650-20A6-4698-98BC-FC1253B5EAE0}"/>
              </a:ext>
            </a:extLst>
          </p:cNvPr>
          <p:cNvSpPr/>
          <p:nvPr/>
        </p:nvSpPr>
        <p:spPr>
          <a:xfrm>
            <a:off x="-144906" y="0"/>
            <a:ext cx="12433550" cy="6858000"/>
          </a:xfrm>
          <a:prstGeom prst="rect">
            <a:avLst/>
          </a:prstGeom>
          <a:solidFill>
            <a:schemeClr val="tx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5" name="Rectangle 14">
            <a:extLst>
              <a:ext uri="{FF2B5EF4-FFF2-40B4-BE49-F238E27FC236}">
                <a16:creationId xmlns:a16="http://schemas.microsoft.com/office/drawing/2014/main" id="{5B2DC1B5-55BB-414C-A6F8-D876A11AFD68}"/>
              </a:ext>
            </a:extLst>
          </p:cNvPr>
          <p:cNvSpPr/>
          <p:nvPr/>
        </p:nvSpPr>
        <p:spPr>
          <a:xfrm>
            <a:off x="0" y="2686929"/>
            <a:ext cx="412653" cy="1484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a:extLst>
              <a:ext uri="{FF2B5EF4-FFF2-40B4-BE49-F238E27FC236}">
                <a16:creationId xmlns:a16="http://schemas.microsoft.com/office/drawing/2014/main" id="{2A57B990-AA46-4008-9E91-74D9CBDEA213}"/>
              </a:ext>
            </a:extLst>
          </p:cNvPr>
          <p:cNvSpPr/>
          <p:nvPr/>
        </p:nvSpPr>
        <p:spPr>
          <a:xfrm>
            <a:off x="11779347" y="2686929"/>
            <a:ext cx="412653" cy="1484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TextBox 24">
            <a:extLst>
              <a:ext uri="{FF2B5EF4-FFF2-40B4-BE49-F238E27FC236}">
                <a16:creationId xmlns:a16="http://schemas.microsoft.com/office/drawing/2014/main" id="{B1A05B7C-C6F5-4F5C-8C6D-A1FDF14DC678}"/>
              </a:ext>
            </a:extLst>
          </p:cNvPr>
          <p:cNvSpPr txBox="1"/>
          <p:nvPr/>
        </p:nvSpPr>
        <p:spPr>
          <a:xfrm>
            <a:off x="206326" y="1394267"/>
            <a:ext cx="11366692" cy="1292662"/>
          </a:xfrm>
          <a:prstGeom prst="rect">
            <a:avLst/>
          </a:prstGeom>
          <a:noFill/>
        </p:spPr>
        <p:txBody>
          <a:bodyPr wrap="square" rtlCol="0">
            <a:spAutoFit/>
          </a:bodyPr>
          <a:lstStyle/>
          <a:p>
            <a:pPr algn="ctr"/>
            <a:r>
              <a:rPr lang="pl-PL" sz="5400" b="1" dirty="0" err="1">
                <a:solidFill>
                  <a:schemeClr val="bg1"/>
                </a:solidFill>
                <a:latin typeface="+mj-lt"/>
                <a:cs typeface="Poppins" panose="00000500000000000000" pitchFamily="50" charset="0"/>
              </a:rPr>
              <a:t>Thank</a:t>
            </a:r>
            <a:r>
              <a:rPr lang="pl-PL" sz="5400" b="1" dirty="0">
                <a:solidFill>
                  <a:schemeClr val="bg1"/>
                </a:solidFill>
                <a:latin typeface="+mj-lt"/>
                <a:cs typeface="Poppins" panose="00000500000000000000" pitchFamily="50" charset="0"/>
              </a:rPr>
              <a:t> </a:t>
            </a:r>
            <a:r>
              <a:rPr lang="pl-PL" sz="5400" b="1" dirty="0" err="1">
                <a:solidFill>
                  <a:schemeClr val="bg1"/>
                </a:solidFill>
                <a:latin typeface="+mj-lt"/>
                <a:cs typeface="Poppins" panose="00000500000000000000" pitchFamily="50" charset="0"/>
              </a:rPr>
              <a:t>you</a:t>
            </a:r>
            <a:r>
              <a:rPr lang="pl-PL" sz="5400" b="1" dirty="0">
                <a:solidFill>
                  <a:schemeClr val="bg1"/>
                </a:solidFill>
                <a:latin typeface="+mj-lt"/>
                <a:cs typeface="Poppins" panose="00000500000000000000" pitchFamily="50" charset="0"/>
              </a:rPr>
              <a:t>!</a:t>
            </a:r>
          </a:p>
          <a:p>
            <a:pPr algn="ctr"/>
            <a:endParaRPr lang="pl-PL" sz="1200" b="1" dirty="0">
              <a:solidFill>
                <a:schemeClr val="bg1"/>
              </a:solidFill>
              <a:latin typeface="+mj-lt"/>
              <a:cs typeface="Poppins" panose="00000500000000000000" pitchFamily="50" charset="0"/>
            </a:endParaRPr>
          </a:p>
          <a:p>
            <a:pPr algn="ctr"/>
            <a:endParaRPr lang="pl-PL" sz="1200" b="1" dirty="0">
              <a:solidFill>
                <a:schemeClr val="bg1"/>
              </a:solidFill>
              <a:latin typeface="+mj-lt"/>
              <a:cs typeface="Poppins" panose="00000500000000000000" pitchFamily="50" charset="0"/>
            </a:endParaRPr>
          </a:p>
        </p:txBody>
      </p:sp>
      <p:pic>
        <p:nvPicPr>
          <p:cNvPr id="3" name="Obraz 1">
            <a:extLst>
              <a:ext uri="{FF2B5EF4-FFF2-40B4-BE49-F238E27FC236}">
                <a16:creationId xmlns:a16="http://schemas.microsoft.com/office/drawing/2014/main" id="{FF10EF99-8C3E-226A-4F1C-9D99FCC89532}"/>
              </a:ext>
            </a:extLst>
          </p:cNvPr>
          <p:cNvPicPr>
            <a:picLocks noChangeAspect="1"/>
          </p:cNvPicPr>
          <p:nvPr/>
        </p:nvPicPr>
        <p:blipFill>
          <a:blip r:embed="rId4"/>
          <a:stretch>
            <a:fillRect/>
          </a:stretch>
        </p:blipFill>
        <p:spPr>
          <a:xfrm>
            <a:off x="3378361" y="234785"/>
            <a:ext cx="5228948" cy="5228948"/>
          </a:xfrm>
          <a:prstGeom prst="rect">
            <a:avLst/>
          </a:prstGeom>
          <a:noFill/>
          <a:ln>
            <a:noFill/>
          </a:ln>
        </p:spPr>
      </p:pic>
      <p:sp>
        <p:nvSpPr>
          <p:cNvPr id="9" name="pole tekstowe 8">
            <a:extLst>
              <a:ext uri="{FF2B5EF4-FFF2-40B4-BE49-F238E27FC236}">
                <a16:creationId xmlns:a16="http://schemas.microsoft.com/office/drawing/2014/main" id="{53D91C27-4E75-6953-A30D-13A991D88791}"/>
              </a:ext>
            </a:extLst>
          </p:cNvPr>
          <p:cNvSpPr txBox="1"/>
          <p:nvPr/>
        </p:nvSpPr>
        <p:spPr>
          <a:xfrm>
            <a:off x="-96644" y="5117786"/>
            <a:ext cx="4534830" cy="1692771"/>
          </a:xfrm>
          <a:prstGeom prst="rect">
            <a:avLst/>
          </a:prstGeom>
          <a:noFill/>
        </p:spPr>
        <p:txBody>
          <a:bodyPr wrap="square" rtlCol="0">
            <a:spAutoFit/>
          </a:bodyPr>
          <a:lstStyle/>
          <a:p>
            <a:pPr algn="r"/>
            <a:r>
              <a:rPr lang="pl-PL" sz="2800" b="1" dirty="0">
                <a:solidFill>
                  <a:schemeClr val="bg1"/>
                </a:solidFill>
                <a:latin typeface="Calibri Light" panose="020F0302020204030204" pitchFamily="34" charset="0"/>
                <a:cs typeface="Calibri Light" panose="020F0302020204030204" pitchFamily="34" charset="0"/>
              </a:rPr>
              <a:t>Mariusz Skwarczyński</a:t>
            </a:r>
          </a:p>
          <a:p>
            <a:pPr algn="r"/>
            <a:r>
              <a:rPr lang="pl-PL" sz="2800" b="1" dirty="0" err="1">
                <a:solidFill>
                  <a:schemeClr val="bg1"/>
                </a:solidFill>
                <a:latin typeface="Calibri Light" panose="020F0302020204030204" pitchFamily="34" charset="0"/>
                <a:cs typeface="Calibri Light" panose="020F0302020204030204" pitchFamily="34" charset="0"/>
              </a:rPr>
              <a:t>Heat</a:t>
            </a:r>
            <a:r>
              <a:rPr lang="pl-PL" sz="2800" b="1" dirty="0">
                <a:solidFill>
                  <a:schemeClr val="bg1"/>
                </a:solidFill>
                <a:latin typeface="Calibri Light" panose="020F0302020204030204" pitchFamily="34" charset="0"/>
                <a:cs typeface="Calibri Light" panose="020F0302020204030204" pitchFamily="34" charset="0"/>
              </a:rPr>
              <a:t> Pump Project Manager</a:t>
            </a:r>
          </a:p>
          <a:p>
            <a:pPr algn="r"/>
            <a:r>
              <a:rPr lang="pl-PL" sz="2000" dirty="0">
                <a:solidFill>
                  <a:schemeClr val="bg1"/>
                </a:solidFill>
                <a:latin typeface="Calibri Light" panose="020F0302020204030204" pitchFamily="34" charset="0"/>
                <a:cs typeface="Calibri Light" panose="020F0302020204030204" pitchFamily="34" charset="0"/>
              </a:rPr>
              <a:t>mariusz.skwarczynski@ncbr.gov.pl</a:t>
            </a:r>
            <a:endParaRPr lang="en-US" sz="2000" dirty="0">
              <a:solidFill>
                <a:schemeClr val="bg1"/>
              </a:solidFill>
              <a:latin typeface="Calibri Light" panose="020F0302020204030204" pitchFamily="34" charset="0"/>
              <a:cs typeface="Calibri Light" panose="020F0302020204030204" pitchFamily="34" charset="0"/>
            </a:endParaRPr>
          </a:p>
          <a:p>
            <a:pPr algn="r"/>
            <a:endParaRPr lang="pl-PL" sz="2800" dirty="0"/>
          </a:p>
        </p:txBody>
      </p:sp>
      <p:cxnSp>
        <p:nvCxnSpPr>
          <p:cNvPr id="10" name="Łącznik prosty 9">
            <a:extLst>
              <a:ext uri="{FF2B5EF4-FFF2-40B4-BE49-F238E27FC236}">
                <a16:creationId xmlns:a16="http://schemas.microsoft.com/office/drawing/2014/main" id="{2C7BC026-C5AA-6432-E9E3-67C383FA1B65}"/>
              </a:ext>
            </a:extLst>
          </p:cNvPr>
          <p:cNvCxnSpPr/>
          <p:nvPr/>
        </p:nvCxnSpPr>
        <p:spPr>
          <a:xfrm>
            <a:off x="-234176" y="6361411"/>
            <a:ext cx="4672361" cy="334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854347"/>
      </p:ext>
    </p:extLst>
  </p:cSld>
  <p:clrMapOvr>
    <a:masterClrMapping/>
  </p:clrMapOvr>
  <p:transition spd="slow">
    <p:wipe/>
  </p:transition>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BR">
  <a:themeElements>
    <a:clrScheme name="NCBR">
      <a:dk1>
        <a:sysClr val="windowText" lastClr="000000"/>
      </a:dk1>
      <a:lt1>
        <a:sysClr val="window" lastClr="FFFFFF"/>
      </a:lt1>
      <a:dk2>
        <a:srgbClr val="17406D"/>
      </a:dk2>
      <a:lt2>
        <a:srgbClr val="F8F8F8"/>
      </a:lt2>
      <a:accent1>
        <a:srgbClr val="17406D"/>
      </a:accent1>
      <a:accent2>
        <a:srgbClr val="0F6FC6"/>
      </a:accent2>
      <a:accent3>
        <a:srgbClr val="969696"/>
      </a:accent3>
      <a:accent4>
        <a:srgbClr val="808080"/>
      </a:accent4>
      <a:accent5>
        <a:srgbClr val="5F5F5F"/>
      </a:accent5>
      <a:accent6>
        <a:srgbClr val="4D4D4D"/>
      </a:accent6>
      <a:hlink>
        <a:srgbClr val="0F6FC6"/>
      </a:hlink>
      <a:folHlink>
        <a:srgbClr val="17406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elne kształty">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BR_szablon_W.potx" id="{B8FA440B-F22E-4226-BEBC-9BB2900753F8}" vid="{39388921-D5E8-45D9-BF98-B0172E5B7E20}"/>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5608E5E85107D4FA64000D904CADE49" ma:contentTypeVersion="17" ma:contentTypeDescription="Utwórz nowy dokument." ma:contentTypeScope="" ma:versionID="7b2e905654ec40fcaec9c6d23370f416">
  <xsd:schema xmlns:xsd="http://www.w3.org/2001/XMLSchema" xmlns:xs="http://www.w3.org/2001/XMLSchema" xmlns:p="http://schemas.microsoft.com/office/2006/metadata/properties" xmlns:ns2="9b0de49b-9370-42ea-a309-482d868cf0f5" xmlns:ns3="c44c9f75-175c-49f0-a1bf-c4137ab11c33" targetNamespace="http://schemas.microsoft.com/office/2006/metadata/properties" ma:root="true" ma:fieldsID="1cdaa3bd17aeb7b0c0d2915263d59f3c" ns2:_="" ns3:_="">
    <xsd:import namespace="9b0de49b-9370-42ea-a309-482d868cf0f5"/>
    <xsd:import namespace="c44c9f75-175c-49f0-a1bf-c4137ab11c3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0de49b-9370-42ea-a309-482d868cf0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Tagi obrazów" ma:readOnly="false" ma:fieldId="{5cf76f15-5ced-4ddc-b409-7134ff3c332f}" ma:taxonomyMulti="true" ma:sspId="5211cfbf-dab3-462a-9e33-f3edfde1ed6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4c9f75-175c-49f0-a1bf-c4137ab11c33" elementFormDefault="qualified">
    <xsd:import namespace="http://schemas.microsoft.com/office/2006/documentManagement/types"/>
    <xsd:import namespace="http://schemas.microsoft.com/office/infopath/2007/PartnerControls"/>
    <xsd:element name="SharedWithUsers" ma:index="10"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Udostępnione dla — szczegóły" ma:internalName="SharedWithDetails" ma:readOnly="true">
      <xsd:simpleType>
        <xsd:restriction base="dms:Note">
          <xsd:maxLength value="255"/>
        </xsd:restriction>
      </xsd:simpleType>
    </xsd:element>
    <xsd:element name="TaxCatchAll" ma:index="16" nillable="true" ma:displayName="Taxonomy Catch All Column" ma:hidden="true" ma:list="{73727a08-ed8a-4f84-b75a-876fe5ed9d9d}" ma:internalName="TaxCatchAll" ma:showField="CatchAllData" ma:web="c44c9f75-175c-49f0-a1bf-c4137ab11c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44c9f75-175c-49f0-a1bf-c4137ab11c33" xsi:nil="true"/>
    <lcf76f155ced4ddcb4097134ff3c332f xmlns="9b0de49b-9370-42ea-a309-482d868cf0f5">
      <Terms xmlns="http://schemas.microsoft.com/office/infopath/2007/PartnerControls"/>
    </lcf76f155ced4ddcb4097134ff3c332f>
    <SharedWithUsers xmlns="c44c9f75-175c-49f0-a1bf-c4137ab11c33">
      <UserInfo>
        <DisplayName>Mariusz Skwarczyński</DisplayName>
        <AccountId>47</AccountId>
        <AccountType/>
      </UserInfo>
    </SharedWithUsers>
  </documentManagement>
</p:properties>
</file>

<file path=customXml/itemProps1.xml><?xml version="1.0" encoding="utf-8"?>
<ds:datastoreItem xmlns:ds="http://schemas.openxmlformats.org/officeDocument/2006/customXml" ds:itemID="{D074A3CF-C7E2-4F2B-9149-517D6416E7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0de49b-9370-42ea-a309-482d868cf0f5"/>
    <ds:schemaRef ds:uri="c44c9f75-175c-49f0-a1bf-c4137ab11c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5B1DDA-148B-4955-9A01-CF8BF00D3C96}">
  <ds:schemaRefs>
    <ds:schemaRef ds:uri="http://schemas.microsoft.com/sharepoint/v3/contenttype/forms"/>
  </ds:schemaRefs>
</ds:datastoreItem>
</file>

<file path=customXml/itemProps3.xml><?xml version="1.0" encoding="utf-8"?>
<ds:datastoreItem xmlns:ds="http://schemas.openxmlformats.org/officeDocument/2006/customXml" ds:itemID="{7DEC9D75-6ABD-4F3A-8701-7BA19C66D3D5}">
  <ds:schemaRefs>
    <ds:schemaRef ds:uri="0d0b4ec4-6949-41d3-9183-8c8426be232a"/>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purl.org/dc/dcmitype/"/>
    <ds:schemaRef ds:uri="http://purl.org/dc/terms/"/>
    <ds:schemaRef ds:uri="3de5af8a-0577-4955-8e57-4d03e66779ac"/>
    <ds:schemaRef ds:uri="c44c9f75-175c-49f0-a1bf-c4137ab11c33"/>
    <ds:schemaRef ds:uri="9b0de49b-9370-42ea-a309-482d868cf0f5"/>
  </ds:schemaRefs>
</ds:datastoreItem>
</file>

<file path=docProps/app.xml><?xml version="1.0" encoding="utf-8"?>
<Properties xmlns="http://schemas.openxmlformats.org/officeDocument/2006/extended-properties" xmlns:vt="http://schemas.openxmlformats.org/officeDocument/2006/docPropsVTypes">
  <TotalTime>4361</TotalTime>
  <Words>452</Words>
  <Application>Microsoft Office PowerPoint</Application>
  <PresentationFormat>Breitbild</PresentationFormat>
  <Paragraphs>66</Paragraphs>
  <Slides>9</Slides>
  <Notes>2</Notes>
  <HiddenSlides>0</HiddenSlides>
  <MMClips>0</MMClips>
  <ScaleCrop>false</ScaleCrop>
  <HeadingPairs>
    <vt:vector size="4" baseType="variant">
      <vt:variant>
        <vt:lpstr>Design</vt:lpstr>
      </vt:variant>
      <vt:variant>
        <vt:i4>2</vt:i4>
      </vt:variant>
      <vt:variant>
        <vt:lpstr>Folientitel</vt:lpstr>
      </vt:variant>
      <vt:variant>
        <vt:i4>9</vt:i4>
      </vt:variant>
    </vt:vector>
  </HeadingPairs>
  <TitlesOfParts>
    <vt:vector size="11" baseType="lpstr">
      <vt:lpstr>Motyw pakietu Office</vt:lpstr>
      <vt:lpstr>NCBR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Marcin Popkiewicz</dc:creator>
  <cp:lastModifiedBy>Mariusz Skwarczyński</cp:lastModifiedBy>
  <cp:revision>60</cp:revision>
  <dcterms:created xsi:type="dcterms:W3CDTF">2024-04-07T17:26:54Z</dcterms:created>
  <dcterms:modified xsi:type="dcterms:W3CDTF">2024-05-16T09:18:48Z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Motyw pakietu Office:8</vt:lpwstr>
  </property>
  <property fmtid="{D5CDD505-2E9C-101B-9397-08002B2CF9AE}" pid="3" name="ClassificationContentMarkingFooterText">
    <vt:lpwstr>K2 - Informacja wewnętrzna (Internal)</vt:lpwstr>
  </property>
  <property fmtid="{D5CDD505-2E9C-101B-9397-08002B2CF9AE}" pid="4" name="ContentTypeId">
    <vt:lpwstr>0x01010015608E5E85107D4FA64000D904CADE49</vt:lpwstr>
  </property>
  <property fmtid="{D5CDD505-2E9C-101B-9397-08002B2CF9AE}" pid="5" name="MSIP_Label_6d6848f9-5501-4e93-9114-f49e2b8160e1_Enabled">
    <vt:lpwstr>true</vt:lpwstr>
  </property>
  <property fmtid="{D5CDD505-2E9C-101B-9397-08002B2CF9AE}" pid="6" name="MSIP_Label_6d6848f9-5501-4e93-9114-f49e2b8160e1_SetDate">
    <vt:lpwstr>2024-05-15T07:10:39Z</vt:lpwstr>
  </property>
  <property fmtid="{D5CDD505-2E9C-101B-9397-08002B2CF9AE}" pid="7" name="MSIP_Label_6d6848f9-5501-4e93-9114-f49e2b8160e1_Method">
    <vt:lpwstr>Privileged</vt:lpwstr>
  </property>
  <property fmtid="{D5CDD505-2E9C-101B-9397-08002B2CF9AE}" pid="8" name="MSIP_Label_6d6848f9-5501-4e93-9114-f49e2b8160e1_Name">
    <vt:lpwstr>K2 - wewnętrzna bez oznakowania</vt:lpwstr>
  </property>
  <property fmtid="{D5CDD505-2E9C-101B-9397-08002B2CF9AE}" pid="9" name="MSIP_Label_6d6848f9-5501-4e93-9114-f49e2b8160e1_SiteId">
    <vt:lpwstr>114511be-be5b-44a7-b2ab-a51e832dea9d</vt:lpwstr>
  </property>
  <property fmtid="{D5CDD505-2E9C-101B-9397-08002B2CF9AE}" pid="10" name="MSIP_Label_6d6848f9-5501-4e93-9114-f49e2b8160e1_ActionId">
    <vt:lpwstr>3a219e3d-ee2f-402e-8333-cf355515b28f</vt:lpwstr>
  </property>
  <property fmtid="{D5CDD505-2E9C-101B-9397-08002B2CF9AE}" pid="11" name="MSIP_Label_6d6848f9-5501-4e93-9114-f49e2b8160e1_ContentBits">
    <vt:lpwstr>0</vt:lpwstr>
  </property>
</Properties>
</file>